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handoutMasterIdLst>
    <p:handoutMasterId r:id="rId15"/>
  </p:handoutMasterIdLst>
  <p:sldIdLst>
    <p:sldId id="256" r:id="rId2"/>
    <p:sldId id="257" r:id="rId3"/>
    <p:sldId id="261" r:id="rId4"/>
    <p:sldId id="270" r:id="rId5"/>
    <p:sldId id="258" r:id="rId6"/>
    <p:sldId id="263" r:id="rId7"/>
    <p:sldId id="265" r:id="rId8"/>
    <p:sldId id="264" r:id="rId9"/>
    <p:sldId id="266" r:id="rId10"/>
    <p:sldId id="267" r:id="rId11"/>
    <p:sldId id="268" r:id="rId12"/>
    <p:sldId id="269"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Black"/>
        <a:ea typeface="Avenir Black"/>
        <a:cs typeface="Avenir Black"/>
        <a:sym typeface="Avenir Black"/>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Black"/>
        <a:ea typeface="Avenir Black"/>
        <a:cs typeface="Avenir Black"/>
        <a:sym typeface="Avenir Black"/>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Black"/>
        <a:ea typeface="Avenir Black"/>
        <a:cs typeface="Avenir Black"/>
        <a:sym typeface="Avenir Black"/>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Black"/>
        <a:ea typeface="Avenir Black"/>
        <a:cs typeface="Avenir Black"/>
        <a:sym typeface="Avenir Black"/>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Black"/>
        <a:ea typeface="Avenir Black"/>
        <a:cs typeface="Avenir Black"/>
        <a:sym typeface="Avenir Black"/>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Black"/>
        <a:ea typeface="Avenir Black"/>
        <a:cs typeface="Avenir Black"/>
        <a:sym typeface="Avenir Black"/>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Black"/>
        <a:ea typeface="Avenir Black"/>
        <a:cs typeface="Avenir Black"/>
        <a:sym typeface="Avenir Black"/>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Black"/>
        <a:ea typeface="Avenir Black"/>
        <a:cs typeface="Avenir Black"/>
        <a:sym typeface="Avenir Black"/>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Black"/>
        <a:ea typeface="Avenir Black"/>
        <a:cs typeface="Avenir Black"/>
        <a:sym typeface="Avenir Black"/>
      </a:defRPr>
    </a:lvl9pPr>
  </p:defaultTextStyle>
  <p:extLst>
    <p:ext uri="{EFAFB233-063F-42B5-8137-9DF3F51BA10A}">
      <p15:sldGuideLst xmlns:p15="http://schemas.microsoft.com/office/powerpoint/2012/main">
        <p15:guide id="1" orient="horz" pos="4297" userDrawn="1">
          <p15:clr>
            <a:srgbClr val="A4A3A4"/>
          </p15:clr>
        </p15:guide>
        <p15:guide id="2" pos="772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2572" autoAdjust="0"/>
  </p:normalViewPr>
  <p:slideViewPr>
    <p:cSldViewPr snapToGrid="0" showGuides="1">
      <p:cViewPr>
        <p:scale>
          <a:sx n="33" d="100"/>
          <a:sy n="33" d="100"/>
        </p:scale>
        <p:origin x="739" y="523"/>
      </p:cViewPr>
      <p:guideLst>
        <p:guide orient="horz" pos="4297"/>
        <p:guide pos="7725"/>
      </p:guideLst>
    </p:cSldViewPr>
  </p:slideViewPr>
  <p:notesTextViewPr>
    <p:cViewPr>
      <p:scale>
        <a:sx n="1" d="1"/>
        <a:sy n="1" d="1"/>
      </p:scale>
      <p:origin x="0" y="0"/>
    </p:cViewPr>
  </p:notesTextViewPr>
  <p:notesViewPr>
    <p:cSldViewPr snapToGrid="0" showGuides="1">
      <p:cViewPr varScale="1">
        <p:scale>
          <a:sx n="83" d="100"/>
          <a:sy n="83" d="100"/>
        </p:scale>
        <p:origin x="313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Single</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DA2D-4B14-A98E-5570D202D20A}"/>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DA2D-4B14-A98E-5570D202D20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A2D-4B14-A98E-5570D202D20A}"/>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DA2D-4B14-A98E-5570D202D20A}"/>
              </c:ext>
            </c:extLst>
          </c:dPt>
          <c:dLbls>
            <c:dLbl>
              <c:idx val="0"/>
              <c:layout>
                <c:manualLayout>
                  <c:x val="8.5994788234069856E-3"/>
                  <c:y val="2.008528869811816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2D-4B14-A98E-5570D202D20A}"/>
                </c:ext>
              </c:extLst>
            </c:dLbl>
            <c:dLbl>
              <c:idx val="1"/>
              <c:layout>
                <c:manualLayout>
                  <c:x val="0.1199604998439071"/>
                  <c:y val="-7.585625543039797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A2D-4B14-A98E-5570D202D20A}"/>
                </c:ext>
              </c:extLst>
            </c:dLbl>
            <c:dLbl>
              <c:idx val="2"/>
              <c:layout>
                <c:manualLayout>
                  <c:x val="-1.6147087134482638E-2"/>
                  <c:y val="-3.2493216662752432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A2D-4B14-A98E-5570D202D20A}"/>
                </c:ext>
              </c:extLst>
            </c:dLbl>
            <c:dLbl>
              <c:idx val="3"/>
              <c:layout>
                <c:manualLayout>
                  <c:x val="-3.3003312636581218E-2"/>
                  <c:y val="6.063862657620530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A2D-4B14-A98E-5570D202D20A}"/>
                </c:ext>
              </c:extLst>
            </c:dLbl>
            <c:spPr>
              <a:noFill/>
              <a:ln>
                <a:noFill/>
              </a:ln>
              <a:effectLst/>
            </c:spPr>
            <c:txPr>
              <a:bodyPr rot="0" spcFirstLastPara="1" vertOverflow="ellipsis" vert="horz" wrap="square" lIns="38100" tIns="19050" rIns="38100" bIns="19050" anchor="ctr" anchorCtr="1">
                <a:spAutoFit/>
              </a:bodyPr>
              <a:lstStyle/>
              <a:p>
                <a:pPr>
                  <a:defRPr sz="6000" b="0" i="0" u="none" strike="noStrike" kern="1200" baseline="0">
                    <a:solidFill>
                      <a:schemeClr val="tx1">
                        <a:lumMod val="75000"/>
                        <a:lumOff val="25000"/>
                      </a:schemeClr>
                    </a:solidFill>
                    <a:latin typeface="Berlin Sans FB" panose="020E0602020502020306" pitchFamily="34"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Unit 1</c:v>
                </c:pt>
                <c:pt idx="1">
                  <c:v>Unit 2</c:v>
                </c:pt>
                <c:pt idx="2">
                  <c:v>Unit 3</c:v>
                </c:pt>
                <c:pt idx="3">
                  <c:v>Unit 5</c:v>
                </c:pt>
              </c:strCache>
            </c:strRef>
          </c:cat>
          <c:val>
            <c:numRef>
              <c:f>Sheet1!$B$2:$B$5</c:f>
              <c:numCache>
                <c:formatCode>General</c:formatCode>
                <c:ptCount val="4"/>
                <c:pt idx="0">
                  <c:v>12</c:v>
                </c:pt>
                <c:pt idx="1">
                  <c:v>9</c:v>
                </c:pt>
                <c:pt idx="2">
                  <c:v>9</c:v>
                </c:pt>
                <c:pt idx="3">
                  <c:v>6</c:v>
                </c:pt>
              </c:numCache>
            </c:numRef>
          </c:val>
          <c:extLst>
            <c:ext xmlns:c16="http://schemas.microsoft.com/office/drawing/2014/chart" uri="{C3380CC4-5D6E-409C-BE32-E72D297353CC}">
              <c16:uniqueId val="{00000008-DA2D-4B14-A98E-5570D202D20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Single</c:v>
                </c:pt>
              </c:strCache>
            </c:strRef>
          </c:tx>
          <c:dPt>
            <c:idx val="0"/>
            <c:bubble3D val="0"/>
            <c:spPr>
              <a:solidFill>
                <a:srgbClr val="FF0000"/>
              </a:solidFill>
              <a:ln w="19050">
                <a:solidFill>
                  <a:schemeClr val="lt1"/>
                </a:solidFill>
              </a:ln>
              <a:effectLst/>
            </c:spPr>
            <c:extLst>
              <c:ext xmlns:c16="http://schemas.microsoft.com/office/drawing/2014/chart" uri="{C3380CC4-5D6E-409C-BE32-E72D297353CC}">
                <c16:uniqueId val="{00000001-BA02-4D05-BCB7-A7BF39F61C3D}"/>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BA02-4D05-BCB7-A7BF39F61C3D}"/>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5-BA02-4D05-BCB7-A7BF39F61C3D}"/>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BA02-4D05-BCB7-A7BF39F61C3D}"/>
              </c:ext>
            </c:extLst>
          </c:dPt>
          <c:dPt>
            <c:idx val="4"/>
            <c:bubble3D val="0"/>
            <c:spPr>
              <a:solidFill>
                <a:schemeClr val="accent3"/>
              </a:solidFill>
              <a:ln w="19050">
                <a:solidFill>
                  <a:schemeClr val="lt1"/>
                </a:solidFill>
              </a:ln>
              <a:effectLst/>
            </c:spPr>
            <c:extLst>
              <c:ext xmlns:c16="http://schemas.microsoft.com/office/drawing/2014/chart" uri="{C3380CC4-5D6E-409C-BE32-E72D297353CC}">
                <c16:uniqueId val="{00000009-BA02-4D05-BCB7-A7BF39F61C3D}"/>
              </c:ext>
            </c:extLst>
          </c:dPt>
          <c:dPt>
            <c:idx val="5"/>
            <c:bubble3D val="0"/>
            <c:spPr>
              <a:solidFill>
                <a:schemeClr val="accent3"/>
              </a:solidFill>
              <a:ln w="19050">
                <a:solidFill>
                  <a:schemeClr val="lt1"/>
                </a:solidFill>
              </a:ln>
              <a:effectLst/>
            </c:spPr>
            <c:extLst>
              <c:ext xmlns:c16="http://schemas.microsoft.com/office/drawing/2014/chart" uri="{C3380CC4-5D6E-409C-BE32-E72D297353CC}">
                <c16:uniqueId val="{0000000B-BA02-4D05-BCB7-A7BF39F61C3D}"/>
              </c:ext>
            </c:extLst>
          </c:dPt>
          <c:dPt>
            <c:idx val="6"/>
            <c:bubble3D val="0"/>
            <c:spPr>
              <a:solidFill>
                <a:schemeClr val="accent3"/>
              </a:solidFill>
              <a:ln w="19050">
                <a:solidFill>
                  <a:schemeClr val="lt1"/>
                </a:solidFill>
              </a:ln>
              <a:effectLst/>
            </c:spPr>
            <c:extLst>
              <c:ext xmlns:c16="http://schemas.microsoft.com/office/drawing/2014/chart" uri="{C3380CC4-5D6E-409C-BE32-E72D297353CC}">
                <c16:uniqueId val="{0000000D-BA02-4D05-BCB7-A7BF39F61C3D}"/>
              </c:ext>
            </c:extLst>
          </c:dPt>
          <c:dPt>
            <c:idx val="7"/>
            <c:bubble3D val="0"/>
            <c:spPr>
              <a:solidFill>
                <a:schemeClr val="accent3"/>
              </a:solidFill>
              <a:ln w="19050">
                <a:solidFill>
                  <a:schemeClr val="lt1"/>
                </a:solidFill>
              </a:ln>
              <a:effectLst/>
            </c:spPr>
            <c:extLst>
              <c:ext xmlns:c16="http://schemas.microsoft.com/office/drawing/2014/chart" uri="{C3380CC4-5D6E-409C-BE32-E72D297353CC}">
                <c16:uniqueId val="{0000000F-BA02-4D05-BCB7-A7BF39F61C3D}"/>
              </c:ext>
            </c:extLst>
          </c:dPt>
          <c:dLbls>
            <c:dLbl>
              <c:idx val="0"/>
              <c:layout>
                <c:manualLayout>
                  <c:x val="2.2659321050215259E-2"/>
                  <c:y val="5.926849930379862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A02-4D05-BCB7-A7BF39F61C3D}"/>
                </c:ext>
              </c:extLst>
            </c:dLbl>
            <c:dLbl>
              <c:idx val="1"/>
              <c:layout>
                <c:manualLayout>
                  <c:x val="7.6793525809273839E-3"/>
                  <c:y val="2.875207043611283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A02-4D05-BCB7-A7BF39F61C3D}"/>
                </c:ext>
              </c:extLst>
            </c:dLbl>
            <c:dLbl>
              <c:idx val="2"/>
              <c:layout>
                <c:manualLayout>
                  <c:x val="7.0485347747373167E-2"/>
                  <c:y val="-0.1054510001779032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A02-4D05-BCB7-A7BF39F61C3D}"/>
                </c:ext>
              </c:extLst>
            </c:dLbl>
            <c:dLbl>
              <c:idx val="3"/>
              <c:layout>
                <c:manualLayout>
                  <c:x val="-0.11773182436353875"/>
                  <c:y val="-1.832619767083154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A02-4D05-BCB7-A7BF39F61C3D}"/>
                </c:ext>
              </c:extLst>
            </c:dLbl>
            <c:dLbl>
              <c:idx val="4"/>
              <c:layout>
                <c:manualLayout>
                  <c:x val="-4.9788575314224336E-2"/>
                  <c:y val="-0.102054343212125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A02-4D05-BCB7-A7BF39F61C3D}"/>
                </c:ext>
              </c:extLst>
            </c:dLbl>
            <c:dLbl>
              <c:idx val="5"/>
              <c:layout>
                <c:manualLayout>
                  <c:x val="-1.0016804830089309E-2"/>
                  <c:y val="-1.288456584462202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A02-4D05-BCB7-A7BF39F61C3D}"/>
                </c:ext>
              </c:extLst>
            </c:dLbl>
            <c:dLbl>
              <c:idx val="6"/>
              <c:layout>
                <c:manualLayout>
                  <c:x val="-2.2691436466481293E-2"/>
                  <c:y val="-2.768135205718651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BA02-4D05-BCB7-A7BF39F61C3D}"/>
                </c:ext>
              </c:extLst>
            </c:dLbl>
            <c:dLbl>
              <c:idx val="7"/>
              <c:layout>
                <c:manualLayout>
                  <c:x val="-5.9082231057751441E-2"/>
                  <c:y val="3.059908568707743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BA02-4D05-BCB7-A7BF39F61C3D}"/>
                </c:ext>
              </c:extLst>
            </c:dLbl>
            <c:spPr>
              <a:noFill/>
              <a:ln>
                <a:noFill/>
              </a:ln>
              <a:effectLst/>
            </c:spPr>
            <c:txPr>
              <a:bodyPr rot="0" spcFirstLastPara="1" vertOverflow="ellipsis" vert="horz" wrap="square" lIns="38100" tIns="19050" rIns="38100" bIns="19050" anchor="ctr" anchorCtr="1">
                <a:spAutoFit/>
              </a:bodyPr>
              <a:lstStyle/>
              <a:p>
                <a:pPr>
                  <a:defRPr sz="4800" b="0" i="0" u="none" strike="noStrike" kern="1200" baseline="0">
                    <a:solidFill>
                      <a:schemeClr val="tx1">
                        <a:lumMod val="75000"/>
                        <a:lumOff val="25000"/>
                      </a:schemeClr>
                    </a:solidFill>
                    <a:latin typeface="Berlin Sans FB" panose="020E0602020502020306" pitchFamily="34"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Unit 1</c:v>
                </c:pt>
                <c:pt idx="1">
                  <c:v>Unit 2</c:v>
                </c:pt>
                <c:pt idx="2">
                  <c:v>Unit 11</c:v>
                </c:pt>
                <c:pt idx="3">
                  <c:v>Unit 3</c:v>
                </c:pt>
                <c:pt idx="4">
                  <c:v>Unit 4</c:v>
                </c:pt>
                <c:pt idx="5">
                  <c:v>Unit 5</c:v>
                </c:pt>
                <c:pt idx="6">
                  <c:v>Unit 7</c:v>
                </c:pt>
                <c:pt idx="7">
                  <c:v>Unit 9</c:v>
                </c:pt>
              </c:strCache>
            </c:strRef>
          </c:cat>
          <c:val>
            <c:numRef>
              <c:f>Sheet1!$B$2:$B$9</c:f>
              <c:numCache>
                <c:formatCode>General</c:formatCode>
                <c:ptCount val="8"/>
                <c:pt idx="0">
                  <c:v>12</c:v>
                </c:pt>
                <c:pt idx="1">
                  <c:v>9</c:v>
                </c:pt>
                <c:pt idx="2">
                  <c:v>12</c:v>
                </c:pt>
                <c:pt idx="3">
                  <c:v>9</c:v>
                </c:pt>
                <c:pt idx="4">
                  <c:v>9</c:v>
                </c:pt>
                <c:pt idx="5">
                  <c:v>6</c:v>
                </c:pt>
                <c:pt idx="6">
                  <c:v>6</c:v>
                </c:pt>
                <c:pt idx="7">
                  <c:v>9</c:v>
                </c:pt>
              </c:numCache>
            </c:numRef>
          </c:val>
          <c:extLst>
            <c:ext xmlns:c16="http://schemas.microsoft.com/office/drawing/2014/chart" uri="{C3380CC4-5D6E-409C-BE32-E72D297353CC}">
              <c16:uniqueId val="{00000010-BA02-4D05-BCB7-A7BF39F61C3D}"/>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3F61D6C-7959-419A-849C-2D4A91315E43}" type="datetimeFigureOut">
              <a:rPr lang="en-GB" smtClean="0"/>
              <a:t>26/02/2021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7430C9-01DA-441D-80C5-23FB79E13FAC}" type="slidenum">
              <a:rPr lang="en-GB" smtClean="0"/>
              <a:t>‹#›</a:t>
            </a:fld>
            <a:endParaRPr lang="en-GB"/>
          </a:p>
        </p:txBody>
      </p:sp>
    </p:spTree>
    <p:extLst>
      <p:ext uri="{BB962C8B-B14F-4D97-AF65-F5344CB8AC3E}">
        <p14:creationId xmlns:p14="http://schemas.microsoft.com/office/powerpoint/2010/main" val="938418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xfrm>
            <a:off x="1143000" y="685800"/>
            <a:ext cx="4572000" cy="3429000"/>
          </a:xfrm>
          <a:prstGeom prst="rect">
            <a:avLst/>
          </a:prstGeom>
        </p:spPr>
        <p:txBody>
          <a:bodyPr/>
          <a:lstStyle/>
          <a:p>
            <a:endParaRPr/>
          </a:p>
        </p:txBody>
      </p:sp>
      <p:sp>
        <p:nvSpPr>
          <p:cNvPr id="64" name="Shape 6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5304730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3" name="Group 2"/>
          <p:cNvGrpSpPr/>
          <p:nvPr userDrawn="1"/>
        </p:nvGrpSpPr>
        <p:grpSpPr>
          <a:xfrm>
            <a:off x="0" y="-38101"/>
            <a:ext cx="24383999" cy="13772481"/>
            <a:chOff x="0" y="-38101"/>
            <a:chExt cx="24383999" cy="13772481"/>
          </a:xfrm>
        </p:grpSpPr>
        <p:pic>
          <p:nvPicPr>
            <p:cNvPr id="14" name="Picture 13"/>
            <p:cNvPicPr>
              <a:picLocks noChangeAspect="1"/>
            </p:cNvPicPr>
            <p:nvPr userDrawn="1"/>
          </p:nvPicPr>
          <p:blipFill rotWithShape="1">
            <a:blip r:embed="rId2"/>
            <a:srcRect l="5758" t="42435"/>
            <a:stretch/>
          </p:blipFill>
          <p:spPr>
            <a:xfrm>
              <a:off x="0" y="-38100"/>
              <a:ext cx="11134690" cy="1547689"/>
            </a:xfrm>
            <a:prstGeom prst="rect">
              <a:avLst/>
            </a:prstGeom>
          </p:spPr>
        </p:pic>
        <p:pic>
          <p:nvPicPr>
            <p:cNvPr id="15" name="Picture 14"/>
            <p:cNvPicPr>
              <a:picLocks noChangeAspect="1"/>
            </p:cNvPicPr>
            <p:nvPr userDrawn="1"/>
          </p:nvPicPr>
          <p:blipFill rotWithShape="1">
            <a:blip r:embed="rId3"/>
            <a:srcRect t="8812" r="19111" b="4802"/>
            <a:stretch/>
          </p:blipFill>
          <p:spPr>
            <a:xfrm>
              <a:off x="18059400" y="-38101"/>
              <a:ext cx="6324599" cy="13772481"/>
            </a:xfrm>
            <a:prstGeom prst="rect">
              <a:avLst/>
            </a:prstGeom>
          </p:spPr>
        </p:pic>
      </p:grpSp>
      <p:sp>
        <p:nvSpPr>
          <p:cNvPr id="41" name="Shape 41"/>
          <p:cNvSpPr/>
          <p:nvPr/>
        </p:nvSpPr>
        <p:spPr>
          <a:xfrm>
            <a:off x="266700" y="1602284"/>
            <a:ext cx="23850600" cy="11597390"/>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dirty="0">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endParaRPr>
          </a:p>
        </p:txBody>
      </p:sp>
      <p:sp>
        <p:nvSpPr>
          <p:cNvPr id="2" name="Title 1"/>
          <p:cNvSpPr>
            <a:spLocks noGrp="1"/>
          </p:cNvSpPr>
          <p:nvPr>
            <p:ph type="title"/>
          </p:nvPr>
        </p:nvSpPr>
        <p:spPr>
          <a:xfrm>
            <a:off x="762000" y="5432444"/>
            <a:ext cx="22860000" cy="2651125"/>
          </a:xfrm>
          <a:prstGeom prst="rect">
            <a:avLst/>
          </a:prstGeom>
        </p:spPr>
        <p:txBody>
          <a:bodyPr/>
          <a:lstStyle>
            <a:lvl1pPr>
              <a:defRPr>
                <a:latin typeface="Berlin Sans FB" panose="020E0602020502020306" pitchFamily="34" charset="0"/>
                <a:ea typeface="Adobe Gothic Std B" panose="020B0800000000000000" pitchFamily="34" charset="-128"/>
              </a:defRPr>
            </a:lvl1pPr>
          </a:lstStyle>
          <a:p>
            <a:r>
              <a:rPr lang="en-US" dirty="0"/>
              <a:t>Click to edit Master title style</a:t>
            </a:r>
            <a:endParaRPr lang="en-GB" dirty="0"/>
          </a:p>
        </p:txBody>
      </p:sp>
      <p:sp>
        <p:nvSpPr>
          <p:cNvPr id="8" name="Shape 5"/>
          <p:cNvSpPr/>
          <p:nvPr userDrawn="1"/>
        </p:nvSpPr>
        <p:spPr>
          <a:xfrm>
            <a:off x="3162357" y="314012"/>
            <a:ext cx="2274661" cy="872034"/>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r>
              <a:rPr lang="en-GB" dirty="0">
                <a:latin typeface="Berlin Sans FB" panose="020E0602020502020306" pitchFamily="34" charset="0"/>
                <a:ea typeface="Adobe Gothic Std B" panose="020B0800000000000000" pitchFamily="34" charset="-128"/>
              </a:rPr>
              <a:t>BTEC IT</a:t>
            </a:r>
          </a:p>
        </p:txBody>
      </p:sp>
    </p:spTree>
    <p:extLst>
      <p:ext uri="{BB962C8B-B14F-4D97-AF65-F5344CB8AC3E}">
        <p14:creationId xmlns:p14="http://schemas.microsoft.com/office/powerpoint/2010/main" val="308467831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c Link">
    <p:spTree>
      <p:nvGrpSpPr>
        <p:cNvPr id="1" name=""/>
        <p:cNvGrpSpPr/>
        <p:nvPr/>
      </p:nvGrpSpPr>
      <p:grpSpPr>
        <a:xfrm>
          <a:off x="0" y="0"/>
          <a:ext cx="0" cy="0"/>
          <a:chOff x="0" y="0"/>
          <a:chExt cx="0" cy="0"/>
        </a:xfrm>
      </p:grpSpPr>
      <p:sp>
        <p:nvSpPr>
          <p:cNvPr id="41" name="Shape 41"/>
          <p:cNvSpPr/>
          <p:nvPr/>
        </p:nvSpPr>
        <p:spPr>
          <a:xfrm>
            <a:off x="8896350" y="1621912"/>
            <a:ext cx="14944380" cy="11541637"/>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dirty="0">
              <a:latin typeface="Berlin Sans FB" panose="020E0602020502020306" pitchFamily="34" charset="0"/>
            </a:endParaRPr>
          </a:p>
        </p:txBody>
      </p:sp>
      <p:sp>
        <p:nvSpPr>
          <p:cNvPr id="8" name="Shape 93"/>
          <p:cNvSpPr/>
          <p:nvPr userDrawn="1"/>
        </p:nvSpPr>
        <p:spPr>
          <a:xfrm>
            <a:off x="543270" y="3046170"/>
            <a:ext cx="7998461" cy="889144"/>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r>
              <a:rPr lang="en-GB" sz="4400" dirty="0">
                <a:latin typeface="Berlin Sans FB" panose="020E0602020502020306" pitchFamily="34" charset="0"/>
                <a:ea typeface="Adobe Gothic Std B" panose="020B0800000000000000" pitchFamily="34" charset="-128"/>
              </a:rPr>
              <a:t>Spec Link</a:t>
            </a:r>
            <a:endParaRPr sz="4400" dirty="0">
              <a:latin typeface="Berlin Sans FB" panose="020E0602020502020306" pitchFamily="34" charset="0"/>
              <a:ea typeface="Adobe Gothic Std B" panose="020B0800000000000000" pitchFamily="34" charset="-128"/>
            </a:endParaRPr>
          </a:p>
        </p:txBody>
      </p:sp>
      <p:sp>
        <p:nvSpPr>
          <p:cNvPr id="10" name="Shape 5"/>
          <p:cNvSpPr/>
          <p:nvPr userDrawn="1"/>
        </p:nvSpPr>
        <p:spPr>
          <a:xfrm>
            <a:off x="4248359" y="314012"/>
            <a:ext cx="102656" cy="872034"/>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endParaRPr dirty="0">
              <a:latin typeface="Berlin Sans FB" panose="020E0602020502020306" pitchFamily="34" charset="0"/>
              <a:ea typeface="Adobe Gothic Std B" panose="020B0800000000000000" pitchFamily="34" charset="-128"/>
            </a:endParaRPr>
          </a:p>
        </p:txBody>
      </p:sp>
      <p:sp>
        <p:nvSpPr>
          <p:cNvPr id="4" name="Text Placeholder 3"/>
          <p:cNvSpPr>
            <a:spLocks noGrp="1"/>
          </p:cNvSpPr>
          <p:nvPr>
            <p:ph type="body" sz="quarter" idx="11"/>
          </p:nvPr>
        </p:nvSpPr>
        <p:spPr>
          <a:xfrm>
            <a:off x="9105900" y="1790700"/>
            <a:ext cx="14409738" cy="7766518"/>
          </a:xfrm>
          <a:prstGeom prst="rect">
            <a:avLst/>
          </a:prstGeom>
        </p:spPr>
        <p:txBody>
          <a:bodyPr/>
          <a:lstStyle>
            <a:lvl1pPr algn="l">
              <a:defRPr>
                <a:latin typeface="Berlin Sans FB" panose="020E0602020502020306" pitchFamily="34" charset="0"/>
                <a:ea typeface="Adobe Gothic Std B" panose="020B0800000000000000" pitchFamily="34" charset="-128"/>
              </a:defRPr>
            </a:lvl1pPr>
            <a:lvl2pPr algn="l">
              <a:defRPr>
                <a:latin typeface="Berlin Sans FB" panose="020E0602020502020306" pitchFamily="34" charset="0"/>
                <a:ea typeface="Adobe Gothic Std B" panose="020B0800000000000000" pitchFamily="34" charset="-128"/>
              </a:defRPr>
            </a:lvl2pPr>
            <a:lvl3pPr algn="l">
              <a:defRPr>
                <a:latin typeface="Berlin Sans FB" panose="020E0602020502020306" pitchFamily="34" charset="0"/>
                <a:ea typeface="Adobe Gothic Std B" panose="020B0800000000000000" pitchFamily="34" charset="-128"/>
              </a:defRPr>
            </a:lvl3pPr>
            <a:lvl4pPr algn="l">
              <a:defRPr>
                <a:latin typeface="Berlin Sans FB" panose="020E0602020502020306" pitchFamily="34" charset="0"/>
                <a:ea typeface="Adobe Gothic Std B" panose="020B0800000000000000" pitchFamily="34" charset="-128"/>
              </a:defRPr>
            </a:lvl4pPr>
            <a:lvl5pPr algn="l">
              <a:defRPr>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Shape 41"/>
          <p:cNvSpPr/>
          <p:nvPr userDrawn="1"/>
        </p:nvSpPr>
        <p:spPr>
          <a:xfrm>
            <a:off x="543270" y="4298438"/>
            <a:ext cx="7998461" cy="7969761"/>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dirty="0">
              <a:latin typeface="Berlin Sans FB" panose="020E0602020502020306" pitchFamily="34" charset="0"/>
            </a:endParaRPr>
          </a:p>
        </p:txBody>
      </p:sp>
      <p:sp>
        <p:nvSpPr>
          <p:cNvPr id="21" name="Text Placeholder 3"/>
          <p:cNvSpPr>
            <a:spLocks noGrp="1"/>
          </p:cNvSpPr>
          <p:nvPr>
            <p:ph type="body" sz="quarter" idx="15"/>
          </p:nvPr>
        </p:nvSpPr>
        <p:spPr>
          <a:xfrm>
            <a:off x="785813" y="4620122"/>
            <a:ext cx="7539037" cy="5257378"/>
          </a:xfrm>
          <a:prstGeom prst="rect">
            <a:avLst/>
          </a:prstGeom>
        </p:spPr>
        <p:txBody>
          <a:bodyPr/>
          <a:lstStyle>
            <a:lvl1pPr algn="l">
              <a:defRPr>
                <a:latin typeface="Berlin Sans FB" panose="020E0602020502020306" pitchFamily="34" charset="0"/>
                <a:ea typeface="Adobe Gothic Std B" panose="020B0800000000000000" pitchFamily="34" charset="-128"/>
              </a:defRPr>
            </a:lvl1pPr>
            <a:lvl2pPr algn="l">
              <a:defRPr>
                <a:latin typeface="Berlin Sans FB" panose="020E0602020502020306" pitchFamily="34" charset="0"/>
                <a:ea typeface="Adobe Gothic Std B" panose="020B0800000000000000" pitchFamily="34" charset="-128"/>
              </a:defRPr>
            </a:lvl2pPr>
            <a:lvl3pPr algn="l">
              <a:defRPr>
                <a:latin typeface="Berlin Sans FB" panose="020E0602020502020306" pitchFamily="34" charset="0"/>
                <a:ea typeface="Adobe Gothic Std B" panose="020B0800000000000000" pitchFamily="34" charset="-128"/>
              </a:defRPr>
            </a:lvl3pPr>
            <a:lvl4pPr algn="l">
              <a:defRPr>
                <a:latin typeface="Berlin Sans FB" panose="020E0602020502020306" pitchFamily="34" charset="0"/>
                <a:ea typeface="Adobe Gothic Std B" panose="020B0800000000000000" pitchFamily="34" charset="-128"/>
              </a:defRPr>
            </a:lvl4pPr>
            <a:lvl5pPr algn="l">
              <a:defRPr>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634705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1" name="Shape 41"/>
          <p:cNvSpPr/>
          <p:nvPr/>
        </p:nvSpPr>
        <p:spPr>
          <a:xfrm>
            <a:off x="543270" y="1621913"/>
            <a:ext cx="23297460" cy="1440040"/>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dirty="0">
              <a:latin typeface="Berlin Sans FB" panose="020E0602020502020306" pitchFamily="34" charset="0"/>
            </a:endParaRPr>
          </a:p>
        </p:txBody>
      </p:sp>
      <p:sp>
        <p:nvSpPr>
          <p:cNvPr id="8" name="Shape 93"/>
          <p:cNvSpPr/>
          <p:nvPr userDrawn="1"/>
        </p:nvSpPr>
        <p:spPr>
          <a:xfrm>
            <a:off x="14725710" y="851003"/>
            <a:ext cx="7998461" cy="889144"/>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r>
              <a:rPr lang="en-GB" sz="4400" dirty="0">
                <a:latin typeface="Berlin Sans FB" panose="020E0602020502020306" pitchFamily="34" charset="0"/>
                <a:ea typeface="Adobe Gothic Std B" panose="020B0800000000000000" pitchFamily="34" charset="-128"/>
              </a:rPr>
              <a:t>Literacy</a:t>
            </a:r>
            <a:endParaRPr sz="4400" dirty="0">
              <a:latin typeface="Berlin Sans FB" panose="020E0602020502020306" pitchFamily="34" charset="0"/>
              <a:ea typeface="Adobe Gothic Std B" panose="020B0800000000000000" pitchFamily="34" charset="-128"/>
            </a:endParaRPr>
          </a:p>
        </p:txBody>
      </p:sp>
      <p:sp>
        <p:nvSpPr>
          <p:cNvPr id="10" name="Shape 5"/>
          <p:cNvSpPr/>
          <p:nvPr userDrawn="1"/>
        </p:nvSpPr>
        <p:spPr>
          <a:xfrm>
            <a:off x="4248359" y="314012"/>
            <a:ext cx="102656" cy="872034"/>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endParaRPr dirty="0">
              <a:latin typeface="Berlin Sans FB" panose="020E0602020502020306" pitchFamily="34" charset="0"/>
              <a:ea typeface="Adobe Gothic Std B" panose="020B0800000000000000" pitchFamily="34" charset="-128"/>
            </a:endParaRPr>
          </a:p>
        </p:txBody>
      </p:sp>
      <p:sp>
        <p:nvSpPr>
          <p:cNvPr id="4" name="Text Placeholder 3"/>
          <p:cNvSpPr>
            <a:spLocks noGrp="1"/>
          </p:cNvSpPr>
          <p:nvPr>
            <p:ph type="body" sz="quarter" idx="11"/>
          </p:nvPr>
        </p:nvSpPr>
        <p:spPr>
          <a:xfrm>
            <a:off x="785813" y="1943596"/>
            <a:ext cx="22729825" cy="949945"/>
          </a:xfrm>
          <a:prstGeom prst="rect">
            <a:avLst/>
          </a:prstGeom>
        </p:spPr>
        <p:txBody>
          <a:bodyPr/>
          <a:lstStyle>
            <a:lvl1pPr algn="l">
              <a:defRPr>
                <a:latin typeface="Berlin Sans FB" panose="020E0602020502020306" pitchFamily="34" charset="0"/>
                <a:ea typeface="Adobe Gothic Std B" panose="020B0800000000000000" pitchFamily="34" charset="-128"/>
              </a:defRPr>
            </a:lvl1pPr>
            <a:lvl2pPr algn="l">
              <a:defRPr>
                <a:latin typeface="Berlin Sans FB" panose="020E0602020502020306" pitchFamily="34" charset="0"/>
                <a:ea typeface="Adobe Gothic Std B" panose="020B0800000000000000" pitchFamily="34" charset="-128"/>
              </a:defRPr>
            </a:lvl2pPr>
            <a:lvl3pPr algn="l">
              <a:defRPr>
                <a:latin typeface="Berlin Sans FB" panose="020E0602020502020306" pitchFamily="34" charset="0"/>
                <a:ea typeface="Adobe Gothic Std B" panose="020B0800000000000000" pitchFamily="34" charset="-128"/>
              </a:defRPr>
            </a:lvl3pPr>
            <a:lvl4pPr algn="l">
              <a:defRPr>
                <a:latin typeface="Berlin Sans FB" panose="020E0602020502020306" pitchFamily="34" charset="0"/>
                <a:ea typeface="Adobe Gothic Std B" panose="020B0800000000000000" pitchFamily="34" charset="-128"/>
              </a:defRPr>
            </a:lvl4pPr>
            <a:lvl5pPr algn="l">
              <a:defRPr>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Shape 41"/>
          <p:cNvSpPr/>
          <p:nvPr userDrawn="1"/>
        </p:nvSpPr>
        <p:spPr>
          <a:xfrm>
            <a:off x="543270" y="4076626"/>
            <a:ext cx="23297460" cy="1440040"/>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dirty="0">
              <a:latin typeface="Berlin Sans FB" panose="020E0602020502020306" pitchFamily="34" charset="0"/>
            </a:endParaRPr>
          </a:p>
        </p:txBody>
      </p:sp>
      <p:sp>
        <p:nvSpPr>
          <p:cNvPr id="12" name="Shape 93"/>
          <p:cNvSpPr/>
          <p:nvPr userDrawn="1"/>
        </p:nvSpPr>
        <p:spPr>
          <a:xfrm>
            <a:off x="14725710" y="3305716"/>
            <a:ext cx="7998461" cy="889144"/>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r>
              <a:rPr kumimoji="0" lang="en-US" sz="4400" b="0" i="0" u="none" strike="noStrike" cap="none" spc="0" normalizeH="0" baseline="0" dirty="0">
                <a:ln>
                  <a:noFill/>
                </a:ln>
                <a:solidFill>
                  <a:srgbClr val="000000"/>
                </a:solidFill>
                <a:effectLst/>
                <a:uFillTx/>
                <a:latin typeface="Berlin Sans FB" panose="020E0602020502020306" pitchFamily="34" charset="0"/>
                <a:ea typeface="Adobe Gothic Std B" panose="020B0800000000000000" pitchFamily="34" charset="-128"/>
                <a:cs typeface="Avenir Black"/>
                <a:sym typeface="Helvetica Light"/>
              </a:rPr>
              <a:t>Numeracy</a:t>
            </a:r>
            <a:endParaRPr dirty="0">
              <a:latin typeface="Berlin Sans FB" panose="020E0602020502020306" pitchFamily="34" charset="0"/>
              <a:ea typeface="Adobe Gothic Std B" panose="020B0800000000000000" pitchFamily="34" charset="-128"/>
            </a:endParaRPr>
          </a:p>
        </p:txBody>
      </p:sp>
      <p:sp>
        <p:nvSpPr>
          <p:cNvPr id="13" name="Text Placeholder 3"/>
          <p:cNvSpPr>
            <a:spLocks noGrp="1"/>
          </p:cNvSpPr>
          <p:nvPr>
            <p:ph type="body" sz="quarter" idx="12"/>
          </p:nvPr>
        </p:nvSpPr>
        <p:spPr>
          <a:xfrm>
            <a:off x="785813" y="4398309"/>
            <a:ext cx="22729825" cy="949945"/>
          </a:xfrm>
          <a:prstGeom prst="rect">
            <a:avLst/>
          </a:prstGeom>
        </p:spPr>
        <p:txBody>
          <a:bodyPr/>
          <a:lstStyle>
            <a:lvl1pPr algn="l">
              <a:defRPr>
                <a:latin typeface="Berlin Sans FB" panose="020E0602020502020306" pitchFamily="34" charset="0"/>
                <a:ea typeface="Adobe Gothic Std B" panose="020B0800000000000000" pitchFamily="34" charset="-128"/>
              </a:defRPr>
            </a:lvl1pPr>
            <a:lvl2pPr algn="l">
              <a:defRPr>
                <a:latin typeface="Berlin Sans FB" panose="020E0602020502020306" pitchFamily="34" charset="0"/>
                <a:ea typeface="Adobe Gothic Std B" panose="020B0800000000000000" pitchFamily="34" charset="-128"/>
              </a:defRPr>
            </a:lvl2pPr>
            <a:lvl3pPr algn="l">
              <a:defRPr>
                <a:latin typeface="Berlin Sans FB" panose="020E0602020502020306" pitchFamily="34" charset="0"/>
                <a:ea typeface="Adobe Gothic Std B" panose="020B0800000000000000" pitchFamily="34" charset="-128"/>
              </a:defRPr>
            </a:lvl3pPr>
            <a:lvl4pPr algn="l">
              <a:defRPr>
                <a:latin typeface="Berlin Sans FB" panose="020E0602020502020306" pitchFamily="34" charset="0"/>
                <a:ea typeface="Adobe Gothic Std B" panose="020B0800000000000000" pitchFamily="34" charset="-128"/>
              </a:defRPr>
            </a:lvl4pPr>
            <a:lvl5pPr algn="l">
              <a:defRPr>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Shape 41"/>
          <p:cNvSpPr/>
          <p:nvPr userDrawn="1"/>
        </p:nvSpPr>
        <p:spPr>
          <a:xfrm>
            <a:off x="543270" y="6501090"/>
            <a:ext cx="23297460" cy="1440040"/>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dirty="0">
              <a:latin typeface="Berlin Sans FB" panose="020E0602020502020306" pitchFamily="34" charset="0"/>
            </a:endParaRPr>
          </a:p>
        </p:txBody>
      </p:sp>
      <p:sp>
        <p:nvSpPr>
          <p:cNvPr id="15" name="Shape 93"/>
          <p:cNvSpPr/>
          <p:nvPr userDrawn="1"/>
        </p:nvSpPr>
        <p:spPr>
          <a:xfrm>
            <a:off x="14725710" y="5730180"/>
            <a:ext cx="7998461" cy="889144"/>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r>
              <a:rPr kumimoji="0" lang="en-US" sz="4400" b="0" i="0" u="none" strike="noStrike" cap="none" spc="0" normalizeH="0" baseline="0" dirty="0">
                <a:ln>
                  <a:noFill/>
                </a:ln>
                <a:solidFill>
                  <a:srgbClr val="000000"/>
                </a:solidFill>
                <a:effectLst/>
                <a:uFillTx/>
                <a:latin typeface="Berlin Sans FB" panose="020E0602020502020306" pitchFamily="34" charset="0"/>
                <a:ea typeface="Adobe Gothic Std B" panose="020B0800000000000000" pitchFamily="34" charset="-128"/>
                <a:cs typeface="Avenir Black"/>
                <a:sym typeface="Helvetica Light"/>
              </a:rPr>
              <a:t>Employability</a:t>
            </a:r>
            <a:endParaRPr dirty="0">
              <a:latin typeface="Berlin Sans FB" panose="020E0602020502020306" pitchFamily="34" charset="0"/>
              <a:ea typeface="Adobe Gothic Std B" panose="020B0800000000000000" pitchFamily="34" charset="-128"/>
            </a:endParaRPr>
          </a:p>
        </p:txBody>
      </p:sp>
      <p:sp>
        <p:nvSpPr>
          <p:cNvPr id="16" name="Text Placeholder 3"/>
          <p:cNvSpPr>
            <a:spLocks noGrp="1"/>
          </p:cNvSpPr>
          <p:nvPr>
            <p:ph type="body" sz="quarter" idx="13"/>
          </p:nvPr>
        </p:nvSpPr>
        <p:spPr>
          <a:xfrm>
            <a:off x="785813" y="6822773"/>
            <a:ext cx="22729825" cy="949945"/>
          </a:xfrm>
          <a:prstGeom prst="rect">
            <a:avLst/>
          </a:prstGeom>
        </p:spPr>
        <p:txBody>
          <a:bodyPr/>
          <a:lstStyle>
            <a:lvl1pPr algn="l">
              <a:defRPr>
                <a:latin typeface="Berlin Sans FB" panose="020E0602020502020306" pitchFamily="34" charset="0"/>
                <a:ea typeface="Adobe Gothic Std B" panose="020B0800000000000000" pitchFamily="34" charset="-128"/>
              </a:defRPr>
            </a:lvl1pPr>
            <a:lvl2pPr algn="l">
              <a:defRPr>
                <a:latin typeface="Berlin Sans FB" panose="020E0602020502020306" pitchFamily="34" charset="0"/>
                <a:ea typeface="Adobe Gothic Std B" panose="020B0800000000000000" pitchFamily="34" charset="-128"/>
              </a:defRPr>
            </a:lvl2pPr>
            <a:lvl3pPr algn="l">
              <a:defRPr>
                <a:latin typeface="Berlin Sans FB" panose="020E0602020502020306" pitchFamily="34" charset="0"/>
                <a:ea typeface="Adobe Gothic Std B" panose="020B0800000000000000" pitchFamily="34" charset="-128"/>
              </a:defRPr>
            </a:lvl3pPr>
            <a:lvl4pPr algn="l">
              <a:defRPr>
                <a:latin typeface="Berlin Sans FB" panose="020E0602020502020306" pitchFamily="34" charset="0"/>
                <a:ea typeface="Adobe Gothic Std B" panose="020B0800000000000000" pitchFamily="34" charset="-128"/>
              </a:defRPr>
            </a:lvl4pPr>
            <a:lvl5pPr algn="l">
              <a:defRPr>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Shape 41"/>
          <p:cNvSpPr/>
          <p:nvPr userDrawn="1"/>
        </p:nvSpPr>
        <p:spPr>
          <a:xfrm>
            <a:off x="543270" y="8992749"/>
            <a:ext cx="23297460" cy="1440040"/>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dirty="0">
              <a:latin typeface="Berlin Sans FB" panose="020E0602020502020306" pitchFamily="34" charset="0"/>
            </a:endParaRPr>
          </a:p>
        </p:txBody>
      </p:sp>
      <p:sp>
        <p:nvSpPr>
          <p:cNvPr id="19" name="Text Placeholder 3"/>
          <p:cNvSpPr>
            <a:spLocks noGrp="1"/>
          </p:cNvSpPr>
          <p:nvPr>
            <p:ph type="body" sz="quarter" idx="14"/>
          </p:nvPr>
        </p:nvSpPr>
        <p:spPr>
          <a:xfrm>
            <a:off x="785813" y="9314432"/>
            <a:ext cx="22729825" cy="949945"/>
          </a:xfrm>
          <a:prstGeom prst="rect">
            <a:avLst/>
          </a:prstGeom>
        </p:spPr>
        <p:txBody>
          <a:bodyPr/>
          <a:lstStyle>
            <a:lvl1pPr algn="l">
              <a:defRPr>
                <a:latin typeface="Berlin Sans FB" panose="020E0602020502020306" pitchFamily="34" charset="0"/>
                <a:ea typeface="Adobe Gothic Std B" panose="020B0800000000000000" pitchFamily="34" charset="-128"/>
              </a:defRPr>
            </a:lvl1pPr>
            <a:lvl2pPr algn="l">
              <a:defRPr>
                <a:latin typeface="Berlin Sans FB" panose="020E0602020502020306" pitchFamily="34" charset="0"/>
                <a:ea typeface="Adobe Gothic Std B" panose="020B0800000000000000" pitchFamily="34" charset="-128"/>
              </a:defRPr>
            </a:lvl2pPr>
            <a:lvl3pPr algn="l">
              <a:defRPr>
                <a:latin typeface="Berlin Sans FB" panose="020E0602020502020306" pitchFamily="34" charset="0"/>
                <a:ea typeface="Adobe Gothic Std B" panose="020B0800000000000000" pitchFamily="34" charset="-128"/>
              </a:defRPr>
            </a:lvl3pPr>
            <a:lvl4pPr algn="l">
              <a:defRPr>
                <a:latin typeface="Berlin Sans FB" panose="020E0602020502020306" pitchFamily="34" charset="0"/>
                <a:ea typeface="Adobe Gothic Std B" panose="020B0800000000000000" pitchFamily="34" charset="-128"/>
              </a:defRPr>
            </a:lvl4pPr>
            <a:lvl5pPr algn="l">
              <a:defRPr>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Shape 93"/>
          <p:cNvSpPr/>
          <p:nvPr userDrawn="1"/>
        </p:nvSpPr>
        <p:spPr>
          <a:xfrm>
            <a:off x="14725710" y="8221348"/>
            <a:ext cx="7998461" cy="889144"/>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lvl="0"/>
            <a:r>
              <a:rPr lang="en-US" sz="4400" dirty="0">
                <a:latin typeface="Berlin Sans FB" panose="020E0602020502020306" pitchFamily="34" charset="0"/>
                <a:ea typeface="Adobe Gothic Std B" panose="020B0800000000000000" pitchFamily="34" charset="-128"/>
              </a:rPr>
              <a:t>Equality &amp; Diversity</a:t>
            </a:r>
            <a:endParaRPr lang="en-GB" sz="4400" dirty="0">
              <a:latin typeface="Berlin Sans FB" panose="020E0602020502020306" pitchFamily="34" charset="0"/>
              <a:ea typeface="Adobe Gothic Std B" panose="020B0800000000000000" pitchFamily="34" charset="-128"/>
            </a:endParaRPr>
          </a:p>
        </p:txBody>
      </p:sp>
      <p:sp>
        <p:nvSpPr>
          <p:cNvPr id="20" name="Shape 41"/>
          <p:cNvSpPr/>
          <p:nvPr userDrawn="1"/>
        </p:nvSpPr>
        <p:spPr>
          <a:xfrm>
            <a:off x="543270" y="11408130"/>
            <a:ext cx="23297460" cy="1440040"/>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dirty="0">
              <a:latin typeface="Berlin Sans FB" panose="020E0602020502020306" pitchFamily="34" charset="0"/>
            </a:endParaRPr>
          </a:p>
        </p:txBody>
      </p:sp>
      <p:sp>
        <p:nvSpPr>
          <p:cNvPr id="21" name="Text Placeholder 3"/>
          <p:cNvSpPr>
            <a:spLocks noGrp="1"/>
          </p:cNvSpPr>
          <p:nvPr>
            <p:ph type="body" sz="quarter" idx="15"/>
          </p:nvPr>
        </p:nvSpPr>
        <p:spPr>
          <a:xfrm>
            <a:off x="785813" y="11729813"/>
            <a:ext cx="22729825" cy="949945"/>
          </a:xfrm>
          <a:prstGeom prst="rect">
            <a:avLst/>
          </a:prstGeom>
        </p:spPr>
        <p:txBody>
          <a:bodyPr/>
          <a:lstStyle>
            <a:lvl1pPr algn="l">
              <a:defRPr>
                <a:latin typeface="Berlin Sans FB" panose="020E0602020502020306" pitchFamily="34" charset="0"/>
                <a:ea typeface="Adobe Gothic Std B" panose="020B0800000000000000" pitchFamily="34" charset="-128"/>
              </a:defRPr>
            </a:lvl1pPr>
            <a:lvl2pPr algn="l">
              <a:defRPr>
                <a:latin typeface="Berlin Sans FB" panose="020E0602020502020306" pitchFamily="34" charset="0"/>
                <a:ea typeface="Adobe Gothic Std B" panose="020B0800000000000000" pitchFamily="34" charset="-128"/>
              </a:defRPr>
            </a:lvl2pPr>
            <a:lvl3pPr algn="l">
              <a:defRPr>
                <a:latin typeface="Berlin Sans FB" panose="020E0602020502020306" pitchFamily="34" charset="0"/>
                <a:ea typeface="Adobe Gothic Std B" panose="020B0800000000000000" pitchFamily="34" charset="-128"/>
              </a:defRPr>
            </a:lvl3pPr>
            <a:lvl4pPr algn="l">
              <a:defRPr>
                <a:latin typeface="Berlin Sans FB" panose="020E0602020502020306" pitchFamily="34" charset="0"/>
                <a:ea typeface="Adobe Gothic Std B" panose="020B0800000000000000" pitchFamily="34" charset="-128"/>
              </a:defRPr>
            </a:lvl4pPr>
            <a:lvl5pPr algn="l">
              <a:defRPr>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Shape 93"/>
          <p:cNvSpPr/>
          <p:nvPr userDrawn="1"/>
        </p:nvSpPr>
        <p:spPr>
          <a:xfrm>
            <a:off x="14725710" y="10636729"/>
            <a:ext cx="7998461" cy="889144"/>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lvl="0"/>
            <a:r>
              <a:rPr lang="en-US" sz="4400" dirty="0">
                <a:latin typeface="Berlin Sans FB" panose="020E0602020502020306" pitchFamily="34" charset="0"/>
                <a:ea typeface="Adobe Gothic Std B" panose="020B0800000000000000" pitchFamily="34" charset="-128"/>
              </a:rPr>
              <a:t>Exemplar Material</a:t>
            </a:r>
            <a:endParaRPr lang="en-GB" sz="4400" dirty="0">
              <a:latin typeface="Berlin Sans FB" panose="020E0602020502020306" pitchFamily="34" charset="0"/>
              <a:ea typeface="Adobe Gothic Std B" panose="020B0800000000000000" pitchFamily="34" charset="-128"/>
            </a:endParaRPr>
          </a:p>
        </p:txBody>
      </p:sp>
    </p:spTree>
    <p:extLst>
      <p:ext uri="{BB962C8B-B14F-4D97-AF65-F5344CB8AC3E}">
        <p14:creationId xmlns:p14="http://schemas.microsoft.com/office/powerpoint/2010/main" val="54035248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xitPass">
    <p:spTree>
      <p:nvGrpSpPr>
        <p:cNvPr id="1" name=""/>
        <p:cNvGrpSpPr/>
        <p:nvPr/>
      </p:nvGrpSpPr>
      <p:grpSpPr>
        <a:xfrm>
          <a:off x="0" y="0"/>
          <a:ext cx="0" cy="0"/>
          <a:chOff x="0" y="0"/>
          <a:chExt cx="0" cy="0"/>
        </a:xfrm>
      </p:grpSpPr>
      <p:pic>
        <p:nvPicPr>
          <p:cNvPr id="33" name="Picture 10" descr="Image result for exit man"/>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406"/>
          <a:stretch/>
        </p:blipFill>
        <p:spPr bwMode="auto">
          <a:xfrm>
            <a:off x="50981" y="2590574"/>
            <a:ext cx="9275763" cy="103530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rotWithShape="1">
          <a:blip r:embed="rId3"/>
          <a:srcRect l="9396" t="42435"/>
          <a:stretch/>
        </p:blipFill>
        <p:spPr>
          <a:xfrm>
            <a:off x="8470900" y="-38100"/>
            <a:ext cx="10704840" cy="1547689"/>
          </a:xfrm>
          <a:prstGeom prst="rect">
            <a:avLst/>
          </a:prstGeom>
        </p:spPr>
      </p:pic>
      <p:grpSp>
        <p:nvGrpSpPr>
          <p:cNvPr id="8" name="Group 7"/>
          <p:cNvGrpSpPr/>
          <p:nvPr userDrawn="1"/>
        </p:nvGrpSpPr>
        <p:grpSpPr>
          <a:xfrm>
            <a:off x="0" y="-38101"/>
            <a:ext cx="24383999" cy="13772481"/>
            <a:chOff x="0" y="-38101"/>
            <a:chExt cx="24383999" cy="13772481"/>
          </a:xfrm>
        </p:grpSpPr>
        <p:pic>
          <p:nvPicPr>
            <p:cNvPr id="9" name="Picture 8"/>
            <p:cNvPicPr>
              <a:picLocks noChangeAspect="1"/>
            </p:cNvPicPr>
            <p:nvPr userDrawn="1"/>
          </p:nvPicPr>
          <p:blipFill rotWithShape="1">
            <a:blip r:embed="rId3"/>
            <a:srcRect l="5758" t="42435"/>
            <a:stretch/>
          </p:blipFill>
          <p:spPr>
            <a:xfrm>
              <a:off x="0" y="-38100"/>
              <a:ext cx="11134690" cy="1547689"/>
            </a:xfrm>
            <a:prstGeom prst="rect">
              <a:avLst/>
            </a:prstGeom>
          </p:spPr>
        </p:pic>
        <p:pic>
          <p:nvPicPr>
            <p:cNvPr id="11" name="Picture 10"/>
            <p:cNvPicPr>
              <a:picLocks noChangeAspect="1"/>
            </p:cNvPicPr>
            <p:nvPr userDrawn="1"/>
          </p:nvPicPr>
          <p:blipFill rotWithShape="1">
            <a:blip r:embed="rId4"/>
            <a:srcRect t="8812" r="19111" b="4802"/>
            <a:stretch/>
          </p:blipFill>
          <p:spPr>
            <a:xfrm>
              <a:off x="18059400" y="-38101"/>
              <a:ext cx="6324599" cy="13772481"/>
            </a:xfrm>
            <a:prstGeom prst="rect">
              <a:avLst/>
            </a:prstGeom>
          </p:spPr>
        </p:pic>
      </p:grpSp>
      <p:sp>
        <p:nvSpPr>
          <p:cNvPr id="41" name="Shape 41"/>
          <p:cNvSpPr/>
          <p:nvPr/>
        </p:nvSpPr>
        <p:spPr>
          <a:xfrm>
            <a:off x="8470900" y="1999594"/>
            <a:ext cx="15369830" cy="3098444"/>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a:latin typeface="Berlin Sans FB" panose="020E0602020502020306" pitchFamily="34" charset="0"/>
            </a:endParaRPr>
          </a:p>
        </p:txBody>
      </p:sp>
      <p:sp>
        <p:nvSpPr>
          <p:cNvPr id="10" name="Shape 5"/>
          <p:cNvSpPr/>
          <p:nvPr userDrawn="1"/>
        </p:nvSpPr>
        <p:spPr>
          <a:xfrm>
            <a:off x="3205638" y="314012"/>
            <a:ext cx="2188100" cy="872034"/>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none" lIns="50800" tIns="50800" rIns="50800" bIns="50800" anchor="ctr">
            <a:spAutoFit/>
          </a:bodyPr>
          <a:lstStyle/>
          <a:p>
            <a:r>
              <a:rPr lang="en-GB" dirty="0">
                <a:latin typeface="Berlin Sans FB" panose="020E0602020502020306" pitchFamily="34" charset="0"/>
                <a:ea typeface="Adobe Gothic Std B" panose="020B0800000000000000" pitchFamily="34" charset="-128"/>
              </a:rPr>
              <a:t>BTEC IT</a:t>
            </a:r>
            <a:endParaRPr dirty="0">
              <a:latin typeface="Berlin Sans FB" panose="020E0602020502020306" pitchFamily="34" charset="0"/>
              <a:ea typeface="Adobe Gothic Std B" panose="020B0800000000000000" pitchFamily="34" charset="-128"/>
            </a:endParaRPr>
          </a:p>
        </p:txBody>
      </p:sp>
      <p:sp>
        <p:nvSpPr>
          <p:cNvPr id="13" name="Text Placeholder 2"/>
          <p:cNvSpPr>
            <a:spLocks noGrp="1"/>
          </p:cNvSpPr>
          <p:nvPr>
            <p:ph type="body" sz="quarter" idx="10"/>
          </p:nvPr>
        </p:nvSpPr>
        <p:spPr>
          <a:xfrm>
            <a:off x="9237663" y="-128711"/>
            <a:ext cx="8054975" cy="1638300"/>
          </a:xfrm>
          <a:prstGeom prst="rect">
            <a:avLst/>
          </a:prstGeom>
        </p:spPr>
        <p:txBody>
          <a:bodyPr anchor="ctr"/>
          <a:lstStyle>
            <a:lvl1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1pPr>
            <a:lvl2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2pPr>
            <a:lvl3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3pPr>
            <a:lvl4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4pPr>
            <a:lvl5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Shape 41"/>
          <p:cNvSpPr/>
          <p:nvPr userDrawn="1"/>
        </p:nvSpPr>
        <p:spPr>
          <a:xfrm>
            <a:off x="8470900" y="5342522"/>
            <a:ext cx="15369830" cy="8369103"/>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a:latin typeface="Berlin Sans FB" panose="020E0602020502020306" pitchFamily="34" charset="0"/>
            </a:endParaRPr>
          </a:p>
        </p:txBody>
      </p:sp>
      <p:sp>
        <p:nvSpPr>
          <p:cNvPr id="7" name="Text Placeholder 6"/>
          <p:cNvSpPr>
            <a:spLocks noGrp="1"/>
          </p:cNvSpPr>
          <p:nvPr>
            <p:ph type="body" sz="quarter" idx="12"/>
          </p:nvPr>
        </p:nvSpPr>
        <p:spPr>
          <a:xfrm>
            <a:off x="8470901" y="5342521"/>
            <a:ext cx="15369830" cy="8369103"/>
          </a:xfrm>
          <a:prstGeom prst="rect">
            <a:avLst/>
          </a:prstGeom>
        </p:spPr>
        <p:txBody>
          <a:bodyPr/>
          <a:lstStyle>
            <a:lvl1pPr algn="l">
              <a:defRPr>
                <a:latin typeface="Berlin Sans FB" panose="020E0602020502020306" pitchFamily="34" charset="0"/>
              </a:defRPr>
            </a:lvl1pPr>
            <a:lvl2pPr algn="l">
              <a:defRPr>
                <a:latin typeface="Berlin Sans FB" panose="020E0602020502020306" pitchFamily="34" charset="0"/>
              </a:defRPr>
            </a:lvl2pPr>
            <a:lvl3pPr algn="l">
              <a:defRPr>
                <a:latin typeface="Berlin Sans FB" panose="020E0602020502020306" pitchFamily="34" charset="0"/>
              </a:defRPr>
            </a:lvl3pPr>
            <a:lvl4pPr algn="l">
              <a:defRPr>
                <a:latin typeface="Berlin Sans FB" panose="020E0602020502020306" pitchFamily="34" charset="0"/>
              </a:defRPr>
            </a:lvl4pPr>
            <a:lvl5pPr algn="l">
              <a:defRPr>
                <a:latin typeface="Berlin Sans FB" panose="020E0602020502020306"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Shape 5"/>
          <p:cNvSpPr/>
          <p:nvPr userDrawn="1"/>
        </p:nvSpPr>
        <p:spPr>
          <a:xfrm>
            <a:off x="8470900" y="2220249"/>
            <a:ext cx="15369830" cy="2657138"/>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50800" tIns="50800" rIns="50800" bIns="50800" anchor="ctr">
            <a:spAutoFit/>
          </a:bodyPr>
          <a:lstStyle/>
          <a:p>
            <a:r>
              <a:rPr lang="en-GB" sz="16600" dirty="0">
                <a:latin typeface="Berlin Sans FB" panose="020E0602020502020306" pitchFamily="34" charset="0"/>
                <a:ea typeface="Adobe Gothic Std B" panose="020B0800000000000000" pitchFamily="34" charset="-128"/>
              </a:rPr>
              <a:t>EXIT PASS</a:t>
            </a:r>
            <a:endParaRPr sz="16600" dirty="0">
              <a:latin typeface="Berlin Sans FB" panose="020E0602020502020306" pitchFamily="34" charset="0"/>
              <a:ea typeface="Adobe Gothic Std B" panose="020B0800000000000000" pitchFamily="34" charset="-128"/>
            </a:endParaRPr>
          </a:p>
        </p:txBody>
      </p:sp>
    </p:spTree>
    <p:extLst>
      <p:ext uri="{BB962C8B-B14F-4D97-AF65-F5344CB8AC3E}">
        <p14:creationId xmlns:p14="http://schemas.microsoft.com/office/powerpoint/2010/main" val="272081149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Main Conten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srcRect l="9396" t="42435"/>
          <a:stretch/>
        </p:blipFill>
        <p:spPr>
          <a:xfrm>
            <a:off x="8470900" y="-38100"/>
            <a:ext cx="10704840" cy="1547689"/>
          </a:xfrm>
          <a:prstGeom prst="rect">
            <a:avLst/>
          </a:prstGeom>
        </p:spPr>
      </p:pic>
      <p:pic>
        <p:nvPicPr>
          <p:cNvPr id="14" name="Picture 13"/>
          <p:cNvPicPr>
            <a:picLocks noChangeAspect="1"/>
          </p:cNvPicPr>
          <p:nvPr userDrawn="1"/>
        </p:nvPicPr>
        <p:blipFill rotWithShape="1">
          <a:blip r:embed="rId2"/>
          <a:srcRect l="5758" t="42435"/>
          <a:stretch/>
        </p:blipFill>
        <p:spPr>
          <a:xfrm>
            <a:off x="0" y="-38100"/>
            <a:ext cx="11134690" cy="1547689"/>
          </a:xfrm>
          <a:prstGeom prst="rect">
            <a:avLst/>
          </a:prstGeom>
        </p:spPr>
      </p:pic>
      <p:pic>
        <p:nvPicPr>
          <p:cNvPr id="15" name="Picture 14"/>
          <p:cNvPicPr>
            <a:picLocks noChangeAspect="1"/>
          </p:cNvPicPr>
          <p:nvPr userDrawn="1"/>
        </p:nvPicPr>
        <p:blipFill rotWithShape="1">
          <a:blip r:embed="rId3"/>
          <a:srcRect t="8812" r="19111" b="4802"/>
          <a:stretch/>
        </p:blipFill>
        <p:spPr>
          <a:xfrm>
            <a:off x="18059400" y="-38101"/>
            <a:ext cx="6324599" cy="13772481"/>
          </a:xfrm>
          <a:prstGeom prst="rect">
            <a:avLst/>
          </a:prstGeom>
        </p:spPr>
      </p:pic>
      <p:sp>
        <p:nvSpPr>
          <p:cNvPr id="41" name="Shape 41"/>
          <p:cNvSpPr/>
          <p:nvPr userDrawn="1"/>
        </p:nvSpPr>
        <p:spPr>
          <a:xfrm>
            <a:off x="543270" y="1621912"/>
            <a:ext cx="23297460" cy="11597390"/>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a:latin typeface="Berlin Sans FB" panose="020E0602020502020306" pitchFamily="34" charset="0"/>
            </a:endParaRPr>
          </a:p>
        </p:txBody>
      </p:sp>
      <p:sp>
        <p:nvSpPr>
          <p:cNvPr id="3" name="Text Placeholder 2"/>
          <p:cNvSpPr>
            <a:spLocks noGrp="1"/>
          </p:cNvSpPr>
          <p:nvPr userDrawn="1">
            <p:ph type="body" sz="quarter" idx="10"/>
          </p:nvPr>
        </p:nvSpPr>
        <p:spPr>
          <a:xfrm>
            <a:off x="9237663" y="-128711"/>
            <a:ext cx="8054975" cy="1638300"/>
          </a:xfrm>
          <a:prstGeom prst="rect">
            <a:avLst/>
          </a:prstGeom>
        </p:spPr>
        <p:txBody>
          <a:bodyPr anchor="ctr"/>
          <a:lstStyle>
            <a:lvl1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1pPr>
            <a:lvl2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2pPr>
            <a:lvl3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3pPr>
            <a:lvl4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4pPr>
            <a:lvl5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Shape 5"/>
          <p:cNvSpPr/>
          <p:nvPr userDrawn="1"/>
        </p:nvSpPr>
        <p:spPr>
          <a:xfrm>
            <a:off x="3162357" y="314012"/>
            <a:ext cx="2274661" cy="872034"/>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r>
              <a:rPr lang="en-GB" dirty="0">
                <a:latin typeface="Berlin Sans FB" panose="020E0602020502020306" pitchFamily="34" charset="0"/>
                <a:ea typeface="Adobe Gothic Std B" panose="020B0800000000000000" pitchFamily="34" charset="-128"/>
              </a:rPr>
              <a:t>BTEC IT</a:t>
            </a:r>
          </a:p>
        </p:txBody>
      </p:sp>
      <p:sp>
        <p:nvSpPr>
          <p:cNvPr id="4" name="Text Placeholder 3"/>
          <p:cNvSpPr>
            <a:spLocks noGrp="1"/>
          </p:cNvSpPr>
          <p:nvPr userDrawn="1">
            <p:ph type="body" sz="quarter" idx="11"/>
          </p:nvPr>
        </p:nvSpPr>
        <p:spPr>
          <a:xfrm>
            <a:off x="543270" y="1621910"/>
            <a:ext cx="23297459" cy="11597391"/>
          </a:xfrm>
          <a:prstGeom prst="rect">
            <a:avLst/>
          </a:prstGeom>
        </p:spPr>
        <p:txBody>
          <a:bodyPr/>
          <a:lstStyle>
            <a:lvl1pPr algn="l">
              <a:defRPr>
                <a:latin typeface="Berlin Sans FB" panose="020E0602020502020306" pitchFamily="34" charset="0"/>
                <a:ea typeface="Adobe Gothic Std B" panose="020B0800000000000000" pitchFamily="34" charset="-128"/>
              </a:defRPr>
            </a:lvl1pPr>
            <a:lvl2pPr algn="l">
              <a:defRPr>
                <a:latin typeface="Berlin Sans FB" panose="020E0602020502020306" pitchFamily="34" charset="0"/>
                <a:ea typeface="Adobe Gothic Std B" panose="020B0800000000000000" pitchFamily="34" charset="-128"/>
              </a:defRPr>
            </a:lvl2pPr>
            <a:lvl3pPr algn="l">
              <a:defRPr>
                <a:latin typeface="Berlin Sans FB" panose="020E0602020502020306" pitchFamily="34" charset="0"/>
                <a:ea typeface="Adobe Gothic Std B" panose="020B0800000000000000" pitchFamily="34" charset="-128"/>
              </a:defRPr>
            </a:lvl3pPr>
            <a:lvl4pPr algn="l">
              <a:defRPr>
                <a:latin typeface="Berlin Sans FB" panose="020E0602020502020306" pitchFamily="34" charset="0"/>
                <a:ea typeface="Adobe Gothic Std B" panose="020B0800000000000000" pitchFamily="34" charset="-128"/>
              </a:defRPr>
            </a:lvl4pPr>
            <a:lvl5pPr algn="l">
              <a:defRPr>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408986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42"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mage with Conten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srcRect l="9396" t="42435"/>
          <a:stretch/>
        </p:blipFill>
        <p:spPr>
          <a:xfrm>
            <a:off x="8470900" y="-38100"/>
            <a:ext cx="10704840" cy="1547689"/>
          </a:xfrm>
          <a:prstGeom prst="rect">
            <a:avLst/>
          </a:prstGeom>
        </p:spPr>
      </p:pic>
      <p:grpSp>
        <p:nvGrpSpPr>
          <p:cNvPr id="13" name="Group 12"/>
          <p:cNvGrpSpPr/>
          <p:nvPr userDrawn="1"/>
        </p:nvGrpSpPr>
        <p:grpSpPr>
          <a:xfrm>
            <a:off x="0" y="-38101"/>
            <a:ext cx="24383999" cy="13772481"/>
            <a:chOff x="0" y="-38101"/>
            <a:chExt cx="24383999" cy="13772481"/>
          </a:xfrm>
        </p:grpSpPr>
        <p:pic>
          <p:nvPicPr>
            <p:cNvPr id="14" name="Picture 13"/>
            <p:cNvPicPr>
              <a:picLocks noChangeAspect="1"/>
            </p:cNvPicPr>
            <p:nvPr userDrawn="1"/>
          </p:nvPicPr>
          <p:blipFill rotWithShape="1">
            <a:blip r:embed="rId2"/>
            <a:srcRect l="5758" t="42435"/>
            <a:stretch/>
          </p:blipFill>
          <p:spPr>
            <a:xfrm>
              <a:off x="0" y="-38100"/>
              <a:ext cx="11134690" cy="1547689"/>
            </a:xfrm>
            <a:prstGeom prst="rect">
              <a:avLst/>
            </a:prstGeom>
          </p:spPr>
        </p:pic>
        <p:pic>
          <p:nvPicPr>
            <p:cNvPr id="15" name="Picture 14"/>
            <p:cNvPicPr>
              <a:picLocks noChangeAspect="1"/>
            </p:cNvPicPr>
            <p:nvPr userDrawn="1"/>
          </p:nvPicPr>
          <p:blipFill rotWithShape="1">
            <a:blip r:embed="rId3"/>
            <a:srcRect t="8812" r="19111" b="4802"/>
            <a:stretch/>
          </p:blipFill>
          <p:spPr>
            <a:xfrm>
              <a:off x="18059400" y="-38101"/>
              <a:ext cx="6324599" cy="13772481"/>
            </a:xfrm>
            <a:prstGeom prst="rect">
              <a:avLst/>
            </a:prstGeom>
          </p:spPr>
        </p:pic>
      </p:grpSp>
      <p:sp>
        <p:nvSpPr>
          <p:cNvPr id="10" name="Shape 41"/>
          <p:cNvSpPr/>
          <p:nvPr userDrawn="1"/>
        </p:nvSpPr>
        <p:spPr>
          <a:xfrm>
            <a:off x="12882282" y="1800036"/>
            <a:ext cx="10958447" cy="11419266"/>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a:latin typeface="Berlin Sans FB" panose="020E0602020502020306" pitchFamily="34" charset="0"/>
            </a:endParaRPr>
          </a:p>
        </p:txBody>
      </p:sp>
      <p:sp>
        <p:nvSpPr>
          <p:cNvPr id="4" name="Text Placeholder 3"/>
          <p:cNvSpPr>
            <a:spLocks noGrp="1"/>
          </p:cNvSpPr>
          <p:nvPr>
            <p:ph type="body" sz="quarter" idx="11"/>
          </p:nvPr>
        </p:nvSpPr>
        <p:spPr>
          <a:xfrm>
            <a:off x="12882281" y="1800035"/>
            <a:ext cx="10958447" cy="11419267"/>
          </a:xfrm>
          <a:prstGeom prst="rect">
            <a:avLst/>
          </a:prstGeom>
        </p:spPr>
        <p:txBody>
          <a:bodyPr/>
          <a:lstStyle>
            <a:lvl1pPr algn="l">
              <a:lnSpc>
                <a:spcPct val="150000"/>
              </a:lnSpc>
              <a:defRPr>
                <a:latin typeface="Berlin Sans FB" panose="020E0602020502020306" pitchFamily="34" charset="0"/>
                <a:ea typeface="Adobe Gothic Std B" panose="020B0800000000000000" pitchFamily="34" charset="-128"/>
              </a:defRPr>
            </a:lvl1pPr>
            <a:lvl2pPr algn="l">
              <a:lnSpc>
                <a:spcPct val="150000"/>
              </a:lnSpc>
              <a:defRPr>
                <a:latin typeface="Berlin Sans FB" panose="020E0602020502020306" pitchFamily="34" charset="0"/>
                <a:ea typeface="Adobe Gothic Std B" panose="020B0800000000000000" pitchFamily="34" charset="-128"/>
              </a:defRPr>
            </a:lvl2pPr>
            <a:lvl3pPr algn="l">
              <a:lnSpc>
                <a:spcPct val="150000"/>
              </a:lnSpc>
              <a:defRPr>
                <a:latin typeface="Berlin Sans FB" panose="020E0602020502020306" pitchFamily="34" charset="0"/>
                <a:ea typeface="Adobe Gothic Std B" panose="020B0800000000000000" pitchFamily="34" charset="-128"/>
              </a:defRPr>
            </a:lvl3pPr>
            <a:lvl4pPr algn="l">
              <a:lnSpc>
                <a:spcPct val="150000"/>
              </a:lnSpc>
              <a:defRPr>
                <a:latin typeface="Berlin Sans FB" panose="020E0602020502020306" pitchFamily="34" charset="0"/>
                <a:ea typeface="Adobe Gothic Std B" panose="020B0800000000000000" pitchFamily="34" charset="-128"/>
              </a:defRPr>
            </a:lvl4pPr>
            <a:lvl5pPr algn="l">
              <a:lnSpc>
                <a:spcPct val="150000"/>
              </a:lnSpc>
              <a:defRPr>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Shape 5"/>
          <p:cNvSpPr/>
          <p:nvPr userDrawn="1"/>
        </p:nvSpPr>
        <p:spPr>
          <a:xfrm>
            <a:off x="3162357" y="314012"/>
            <a:ext cx="2274661" cy="872034"/>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r>
              <a:rPr lang="en-GB" dirty="0">
                <a:latin typeface="Berlin Sans FB" panose="020E0602020502020306" pitchFamily="34" charset="0"/>
                <a:ea typeface="Adobe Gothic Std B" panose="020B0800000000000000" pitchFamily="34" charset="-128"/>
              </a:rPr>
              <a:t>BTEC IT</a:t>
            </a:r>
          </a:p>
        </p:txBody>
      </p:sp>
      <p:sp>
        <p:nvSpPr>
          <p:cNvPr id="12" name="Shape 41"/>
          <p:cNvSpPr/>
          <p:nvPr userDrawn="1"/>
        </p:nvSpPr>
        <p:spPr>
          <a:xfrm>
            <a:off x="283030" y="1800035"/>
            <a:ext cx="12301402" cy="11419267"/>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a:latin typeface="Berlin Sans FB" panose="020E0602020502020306" pitchFamily="34" charset="0"/>
            </a:endParaRPr>
          </a:p>
        </p:txBody>
      </p:sp>
      <p:sp>
        <p:nvSpPr>
          <p:cNvPr id="17" name="Text Placeholder 2"/>
          <p:cNvSpPr>
            <a:spLocks noGrp="1"/>
          </p:cNvSpPr>
          <p:nvPr>
            <p:ph type="body" sz="quarter" idx="10"/>
          </p:nvPr>
        </p:nvSpPr>
        <p:spPr>
          <a:xfrm>
            <a:off x="9237663" y="-128711"/>
            <a:ext cx="8054975" cy="1638300"/>
          </a:xfrm>
          <a:prstGeom prst="rect">
            <a:avLst/>
          </a:prstGeom>
        </p:spPr>
        <p:txBody>
          <a:bodyPr anchor="ctr"/>
          <a:lstStyle>
            <a:lvl1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1pPr>
            <a:lvl2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2pPr>
            <a:lvl3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3pPr>
            <a:lvl4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4pPr>
            <a:lvl5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058833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42"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amp;A">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a:srcRect l="9396" t="42435"/>
          <a:stretch/>
        </p:blipFill>
        <p:spPr>
          <a:xfrm>
            <a:off x="8470900" y="-38100"/>
            <a:ext cx="10704840" cy="1547689"/>
          </a:xfrm>
          <a:prstGeom prst="rect">
            <a:avLst/>
          </a:prstGeom>
        </p:spPr>
      </p:pic>
      <p:grpSp>
        <p:nvGrpSpPr>
          <p:cNvPr id="18" name="Group 17"/>
          <p:cNvGrpSpPr/>
          <p:nvPr userDrawn="1"/>
        </p:nvGrpSpPr>
        <p:grpSpPr>
          <a:xfrm>
            <a:off x="0" y="-38101"/>
            <a:ext cx="24383999" cy="13772481"/>
            <a:chOff x="0" y="-38101"/>
            <a:chExt cx="24383999" cy="13772481"/>
          </a:xfrm>
        </p:grpSpPr>
        <p:pic>
          <p:nvPicPr>
            <p:cNvPr id="19" name="Picture 18"/>
            <p:cNvPicPr>
              <a:picLocks noChangeAspect="1"/>
            </p:cNvPicPr>
            <p:nvPr userDrawn="1"/>
          </p:nvPicPr>
          <p:blipFill rotWithShape="1">
            <a:blip r:embed="rId2"/>
            <a:srcRect l="5758" t="42435"/>
            <a:stretch/>
          </p:blipFill>
          <p:spPr>
            <a:xfrm>
              <a:off x="0" y="-38100"/>
              <a:ext cx="11134690" cy="1547689"/>
            </a:xfrm>
            <a:prstGeom prst="rect">
              <a:avLst/>
            </a:prstGeom>
          </p:spPr>
        </p:pic>
        <p:pic>
          <p:nvPicPr>
            <p:cNvPr id="20" name="Picture 19"/>
            <p:cNvPicPr>
              <a:picLocks noChangeAspect="1"/>
            </p:cNvPicPr>
            <p:nvPr userDrawn="1"/>
          </p:nvPicPr>
          <p:blipFill rotWithShape="1">
            <a:blip r:embed="rId3"/>
            <a:srcRect t="8812" r="19111" b="4802"/>
            <a:stretch/>
          </p:blipFill>
          <p:spPr>
            <a:xfrm>
              <a:off x="18059400" y="-38101"/>
              <a:ext cx="6324599" cy="13772481"/>
            </a:xfrm>
            <a:prstGeom prst="rect">
              <a:avLst/>
            </a:prstGeom>
          </p:spPr>
        </p:pic>
      </p:grpSp>
      <p:sp>
        <p:nvSpPr>
          <p:cNvPr id="10" name="Shape 41"/>
          <p:cNvSpPr/>
          <p:nvPr userDrawn="1"/>
        </p:nvSpPr>
        <p:spPr>
          <a:xfrm>
            <a:off x="12882282" y="3092824"/>
            <a:ext cx="10958447" cy="10126478"/>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a:latin typeface="Berlin Sans FB" panose="020E0602020502020306" pitchFamily="34" charset="0"/>
            </a:endParaRPr>
          </a:p>
        </p:txBody>
      </p:sp>
      <p:sp>
        <p:nvSpPr>
          <p:cNvPr id="13" name="Shape 41"/>
          <p:cNvSpPr/>
          <p:nvPr userDrawn="1"/>
        </p:nvSpPr>
        <p:spPr>
          <a:xfrm>
            <a:off x="1233553" y="3092824"/>
            <a:ext cx="10958447" cy="10126478"/>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a:latin typeface="Berlin Sans FB" panose="020E0602020502020306" pitchFamily="34" charset="0"/>
            </a:endParaRPr>
          </a:p>
        </p:txBody>
      </p:sp>
      <p:sp>
        <p:nvSpPr>
          <p:cNvPr id="8" name="Shape 93"/>
          <p:cNvSpPr/>
          <p:nvPr userDrawn="1"/>
        </p:nvSpPr>
        <p:spPr>
          <a:xfrm>
            <a:off x="14598710" y="1800137"/>
            <a:ext cx="7998461" cy="1637809"/>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dirty="0">
              <a:latin typeface="Berlin Sans FB" panose="020E0602020502020306" pitchFamily="34" charset="0"/>
              <a:ea typeface="Adobe Gothic Std B" panose="020B0800000000000000" pitchFamily="34" charset="-128"/>
            </a:endParaRPr>
          </a:p>
        </p:txBody>
      </p:sp>
      <p:sp>
        <p:nvSpPr>
          <p:cNvPr id="3" name="Text Placeholder 2"/>
          <p:cNvSpPr>
            <a:spLocks noGrp="1"/>
          </p:cNvSpPr>
          <p:nvPr>
            <p:ph type="body" sz="quarter" idx="10"/>
          </p:nvPr>
        </p:nvSpPr>
        <p:spPr>
          <a:xfrm>
            <a:off x="14598650" y="1800035"/>
            <a:ext cx="7997825" cy="1638300"/>
          </a:xfrm>
          <a:prstGeom prst="rect">
            <a:avLst/>
          </a:prstGeom>
        </p:spPr>
        <p:txBody>
          <a:bodyPr anchor="ctr"/>
          <a:lstStyle>
            <a:lvl1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1pPr>
            <a:lvl2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2pPr>
            <a:lvl3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3pPr>
            <a:lvl4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4pPr>
            <a:lvl5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1"/>
          </p:nvPr>
        </p:nvSpPr>
        <p:spPr>
          <a:xfrm>
            <a:off x="12882283" y="3437946"/>
            <a:ext cx="10867752" cy="9781355"/>
          </a:xfrm>
          <a:prstGeom prst="rect">
            <a:avLst/>
          </a:prstGeom>
        </p:spPr>
        <p:txBody>
          <a:bodyPr/>
          <a:lstStyle>
            <a:lvl1pPr algn="l">
              <a:lnSpc>
                <a:spcPct val="150000"/>
              </a:lnSpc>
              <a:defRPr>
                <a:latin typeface="Berlin Sans FB" panose="020E0602020502020306" pitchFamily="34" charset="0"/>
                <a:ea typeface="Adobe Gothic Std B" panose="020B0800000000000000" pitchFamily="34" charset="-128"/>
              </a:defRPr>
            </a:lvl1pPr>
            <a:lvl2pPr algn="l">
              <a:lnSpc>
                <a:spcPct val="150000"/>
              </a:lnSpc>
              <a:defRPr>
                <a:latin typeface="Berlin Sans FB" panose="020E0602020502020306" pitchFamily="34" charset="0"/>
                <a:ea typeface="Adobe Gothic Std B" panose="020B0800000000000000" pitchFamily="34" charset="-128"/>
              </a:defRPr>
            </a:lvl2pPr>
            <a:lvl3pPr algn="l">
              <a:lnSpc>
                <a:spcPct val="150000"/>
              </a:lnSpc>
              <a:defRPr>
                <a:latin typeface="Berlin Sans FB" panose="020E0602020502020306" pitchFamily="34" charset="0"/>
                <a:ea typeface="Adobe Gothic Std B" panose="020B0800000000000000" pitchFamily="34" charset="-128"/>
              </a:defRPr>
            </a:lvl3pPr>
            <a:lvl4pPr algn="l">
              <a:lnSpc>
                <a:spcPct val="150000"/>
              </a:lnSpc>
              <a:defRPr>
                <a:latin typeface="Berlin Sans FB" panose="020E0602020502020306" pitchFamily="34" charset="0"/>
                <a:ea typeface="Adobe Gothic Std B" panose="020B0800000000000000" pitchFamily="34" charset="-128"/>
              </a:defRPr>
            </a:lvl4pPr>
            <a:lvl5pPr algn="l">
              <a:lnSpc>
                <a:spcPct val="150000"/>
              </a:lnSpc>
              <a:defRPr>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3"/>
          <p:cNvSpPr>
            <a:spLocks noGrp="1"/>
          </p:cNvSpPr>
          <p:nvPr>
            <p:ph type="body" sz="quarter" idx="12"/>
          </p:nvPr>
        </p:nvSpPr>
        <p:spPr>
          <a:xfrm>
            <a:off x="1244565" y="3437946"/>
            <a:ext cx="10867752" cy="9781355"/>
          </a:xfrm>
          <a:prstGeom prst="rect">
            <a:avLst/>
          </a:prstGeom>
        </p:spPr>
        <p:txBody>
          <a:bodyPr/>
          <a:lstStyle>
            <a:lvl1pPr algn="l">
              <a:lnSpc>
                <a:spcPct val="150000"/>
              </a:lnSpc>
              <a:defRPr>
                <a:latin typeface="Berlin Sans FB" panose="020E0602020502020306" pitchFamily="34" charset="0"/>
                <a:ea typeface="Adobe Gothic Std B" panose="020B0800000000000000" pitchFamily="34" charset="-128"/>
              </a:defRPr>
            </a:lvl1pPr>
            <a:lvl2pPr algn="l">
              <a:lnSpc>
                <a:spcPct val="150000"/>
              </a:lnSpc>
              <a:defRPr>
                <a:latin typeface="Berlin Sans FB" panose="020E0602020502020306" pitchFamily="34" charset="0"/>
                <a:ea typeface="Adobe Gothic Std B" panose="020B0800000000000000" pitchFamily="34" charset="-128"/>
              </a:defRPr>
            </a:lvl2pPr>
            <a:lvl3pPr algn="l">
              <a:lnSpc>
                <a:spcPct val="150000"/>
              </a:lnSpc>
              <a:defRPr>
                <a:latin typeface="Berlin Sans FB" panose="020E0602020502020306" pitchFamily="34" charset="0"/>
                <a:ea typeface="Adobe Gothic Std B" panose="020B0800000000000000" pitchFamily="34" charset="-128"/>
              </a:defRPr>
            </a:lvl3pPr>
            <a:lvl4pPr algn="l">
              <a:lnSpc>
                <a:spcPct val="150000"/>
              </a:lnSpc>
              <a:defRPr>
                <a:latin typeface="Berlin Sans FB" panose="020E0602020502020306" pitchFamily="34" charset="0"/>
                <a:ea typeface="Adobe Gothic Std B" panose="020B0800000000000000" pitchFamily="34" charset="-128"/>
              </a:defRPr>
            </a:lvl4pPr>
            <a:lvl5pPr algn="l">
              <a:lnSpc>
                <a:spcPct val="150000"/>
              </a:lnSpc>
              <a:defRPr>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Shape 93"/>
          <p:cNvSpPr/>
          <p:nvPr userDrawn="1"/>
        </p:nvSpPr>
        <p:spPr>
          <a:xfrm>
            <a:off x="2728595" y="1800137"/>
            <a:ext cx="7998461" cy="1637809"/>
          </a:xfrm>
          <a:prstGeom prst="rect">
            <a:avLst/>
          </a:prstGeom>
          <a:solidFill>
            <a:srgbClr val="FFFFFF"/>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dirty="0">
              <a:latin typeface="Berlin Sans FB" panose="020E0602020502020306" pitchFamily="34" charset="0"/>
              <a:ea typeface="Adobe Gothic Std B" panose="020B0800000000000000" pitchFamily="34" charset="-128"/>
            </a:endParaRPr>
          </a:p>
        </p:txBody>
      </p:sp>
      <p:sp>
        <p:nvSpPr>
          <p:cNvPr id="17" name="Text Placeholder 2"/>
          <p:cNvSpPr>
            <a:spLocks noGrp="1"/>
          </p:cNvSpPr>
          <p:nvPr>
            <p:ph type="body" sz="quarter" idx="13"/>
          </p:nvPr>
        </p:nvSpPr>
        <p:spPr>
          <a:xfrm>
            <a:off x="2728535" y="1800035"/>
            <a:ext cx="7997825" cy="1638300"/>
          </a:xfrm>
          <a:prstGeom prst="rect">
            <a:avLst/>
          </a:prstGeom>
        </p:spPr>
        <p:txBody>
          <a:bodyPr anchor="ctr"/>
          <a:lstStyle>
            <a:lvl1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1pPr>
            <a:lvl2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2pPr>
            <a:lvl3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3pPr>
            <a:lvl4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4pPr>
            <a:lvl5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Shape 5"/>
          <p:cNvSpPr/>
          <p:nvPr userDrawn="1"/>
        </p:nvSpPr>
        <p:spPr>
          <a:xfrm>
            <a:off x="3162357" y="314012"/>
            <a:ext cx="2274661" cy="872034"/>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r>
              <a:rPr lang="en-GB" dirty="0">
                <a:latin typeface="Berlin Sans FB" panose="020E0602020502020306" pitchFamily="34" charset="0"/>
                <a:ea typeface="Adobe Gothic Std B" panose="020B0800000000000000" pitchFamily="34" charset="-128"/>
              </a:rPr>
              <a:t>BTEC IT</a:t>
            </a:r>
          </a:p>
        </p:txBody>
      </p:sp>
      <p:sp>
        <p:nvSpPr>
          <p:cNvPr id="22" name="Text Placeholder 2"/>
          <p:cNvSpPr>
            <a:spLocks noGrp="1"/>
          </p:cNvSpPr>
          <p:nvPr>
            <p:ph type="body" sz="quarter" idx="14"/>
          </p:nvPr>
        </p:nvSpPr>
        <p:spPr>
          <a:xfrm>
            <a:off x="9237663" y="-128711"/>
            <a:ext cx="8054975" cy="1638300"/>
          </a:xfrm>
          <a:prstGeom prst="rect">
            <a:avLst/>
          </a:prstGeom>
        </p:spPr>
        <p:txBody>
          <a:bodyPr anchor="ctr"/>
          <a:lstStyle>
            <a:lvl1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1pPr>
            <a:lvl2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2pPr>
            <a:lvl3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3pPr>
            <a:lvl4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4pPr>
            <a:lvl5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14763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1000"/>
                                        <p:tgtEl>
                                          <p:spTgt spid="15">
                                            <p:txEl>
                                              <p:pRg st="1" end="1"/>
                                            </p:txEl>
                                          </p:spTgt>
                                        </p:tgtEl>
                                      </p:cBhvr>
                                    </p:animEffect>
                                    <p:anim calcmode="lin" valueType="num">
                                      <p:cBhvr>
                                        <p:cTn id="1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1000"/>
                                        <p:tgtEl>
                                          <p:spTgt spid="15">
                                            <p:txEl>
                                              <p:pRg st="2" end="2"/>
                                            </p:txEl>
                                          </p:spTgt>
                                        </p:tgtEl>
                                      </p:cBhvr>
                                    </p:animEffect>
                                    <p:anim calcmode="lin" valueType="num">
                                      <p:cBhvr>
                                        <p:cTn id="18"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1000"/>
                                        <p:tgtEl>
                                          <p:spTgt spid="15">
                                            <p:txEl>
                                              <p:pRg st="3" end="3"/>
                                            </p:txEl>
                                          </p:spTgt>
                                        </p:tgtEl>
                                      </p:cBhvr>
                                    </p:animEffect>
                                    <p:anim calcmode="lin" valueType="num">
                                      <p:cBhvr>
                                        <p:cTn id="23"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1000"/>
                                        <p:tgtEl>
                                          <p:spTgt spid="15">
                                            <p:txEl>
                                              <p:pRg st="4" end="4"/>
                                            </p:txEl>
                                          </p:spTgt>
                                        </p:tgtEl>
                                      </p:cBhvr>
                                    </p:animEffect>
                                    <p:anim calcmode="lin" valueType="num">
                                      <p:cBhvr>
                                        <p:cTn id="28"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1000"/>
                                        <p:tgtEl>
                                          <p:spTgt spid="4">
                                            <p:txEl>
                                              <p:pRg st="0" end="0"/>
                                            </p:txEl>
                                          </p:spTgt>
                                        </p:tgtEl>
                                      </p:cBhvr>
                                    </p:animEffect>
                                    <p:anim calcmode="lin" valueType="num">
                                      <p:cBhvr>
                                        <p:cTn id="3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fade">
                                      <p:cBhvr>
                                        <p:cTn id="39" dur="1000"/>
                                        <p:tgtEl>
                                          <p:spTgt spid="4">
                                            <p:txEl>
                                              <p:pRg st="1" end="1"/>
                                            </p:txEl>
                                          </p:spTgt>
                                        </p:tgtEl>
                                      </p:cBhvr>
                                    </p:animEffect>
                                    <p:anim calcmode="lin" valueType="num">
                                      <p:cBhvr>
                                        <p:cTn id="4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fade">
                                      <p:cBhvr>
                                        <p:cTn id="44" dur="1000"/>
                                        <p:tgtEl>
                                          <p:spTgt spid="4">
                                            <p:txEl>
                                              <p:pRg st="2" end="2"/>
                                            </p:txEl>
                                          </p:spTgt>
                                        </p:tgtEl>
                                      </p:cBhvr>
                                    </p:animEffect>
                                    <p:anim calcmode="lin" valueType="num">
                                      <p:cBhvr>
                                        <p:cTn id="4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Effect transition="in" filter="fade">
                                      <p:cBhvr>
                                        <p:cTn id="49" dur="1000"/>
                                        <p:tgtEl>
                                          <p:spTgt spid="4">
                                            <p:txEl>
                                              <p:pRg st="3" end="3"/>
                                            </p:txEl>
                                          </p:spTgt>
                                        </p:tgtEl>
                                      </p:cBhvr>
                                    </p:animEffect>
                                    <p:anim calcmode="lin" valueType="num">
                                      <p:cBhvr>
                                        <p:cTn id="5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
                                            <p:txEl>
                                              <p:pRg st="4" end="4"/>
                                            </p:txEl>
                                          </p:spTgt>
                                        </p:tgtEl>
                                        <p:attrNameLst>
                                          <p:attrName>style.visibility</p:attrName>
                                        </p:attrNameLst>
                                      </p:cBhvr>
                                      <p:to>
                                        <p:strVal val="visible"/>
                                      </p:to>
                                    </p:set>
                                    <p:animEffect transition="in" filter="fade">
                                      <p:cBhvr>
                                        <p:cTn id="54" dur="1000"/>
                                        <p:tgtEl>
                                          <p:spTgt spid="4">
                                            <p:txEl>
                                              <p:pRg st="4" end="4"/>
                                            </p:txEl>
                                          </p:spTgt>
                                        </p:tgtEl>
                                      </p:cBhvr>
                                    </p:animEffect>
                                    <p:anim calcmode="lin" valueType="num">
                                      <p:cBhvr>
                                        <p:cTn id="5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42"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42"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anim calcmode="lin" valueType="num">
                      <p:cBhvr>
                        <p:cTn dur="1000" fill="hold"/>
                        <p:tgtEl>
                          <p:spTgt spid="15"/>
                        </p:tgtEl>
                        <p:attrNameLst>
                          <p:attrName>ppt_x</p:attrName>
                        </p:attrNameLst>
                      </p:cBhvr>
                      <p:tavLst>
                        <p:tav tm="0">
                          <p:val>
                            <p:strVal val="#ppt_x"/>
                          </p:val>
                        </p:tav>
                        <p:tav tm="100000">
                          <p:val>
                            <p:strVal val="#ppt_x"/>
                          </p:val>
                        </p:tav>
                      </p:tavLst>
                    </p:anim>
                    <p:anim calcmode="lin" valueType="num">
                      <p:cBhvr>
                        <p:cTn dur="1000" fill="hold"/>
                        <p:tgtEl>
                          <p:spTgt spid="1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Video with Titl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l="9396" t="42435"/>
          <a:stretch/>
        </p:blipFill>
        <p:spPr>
          <a:xfrm>
            <a:off x="8470900" y="-38100"/>
            <a:ext cx="10704840" cy="1547689"/>
          </a:xfrm>
          <a:prstGeom prst="rect">
            <a:avLst/>
          </a:prstGeom>
        </p:spPr>
      </p:pic>
      <p:grpSp>
        <p:nvGrpSpPr>
          <p:cNvPr id="10" name="Group 9"/>
          <p:cNvGrpSpPr/>
          <p:nvPr userDrawn="1"/>
        </p:nvGrpSpPr>
        <p:grpSpPr>
          <a:xfrm>
            <a:off x="0" y="-38101"/>
            <a:ext cx="24383999" cy="13772481"/>
            <a:chOff x="0" y="-38101"/>
            <a:chExt cx="24383999" cy="13772481"/>
          </a:xfrm>
        </p:grpSpPr>
        <p:pic>
          <p:nvPicPr>
            <p:cNvPr id="11" name="Picture 10"/>
            <p:cNvPicPr>
              <a:picLocks noChangeAspect="1"/>
            </p:cNvPicPr>
            <p:nvPr userDrawn="1"/>
          </p:nvPicPr>
          <p:blipFill rotWithShape="1">
            <a:blip r:embed="rId2"/>
            <a:srcRect l="5758" t="42435"/>
            <a:stretch/>
          </p:blipFill>
          <p:spPr>
            <a:xfrm>
              <a:off x="0" y="-38100"/>
              <a:ext cx="11134690" cy="1547689"/>
            </a:xfrm>
            <a:prstGeom prst="rect">
              <a:avLst/>
            </a:prstGeom>
          </p:spPr>
        </p:pic>
        <p:pic>
          <p:nvPicPr>
            <p:cNvPr id="12" name="Picture 11"/>
            <p:cNvPicPr>
              <a:picLocks noChangeAspect="1"/>
            </p:cNvPicPr>
            <p:nvPr userDrawn="1"/>
          </p:nvPicPr>
          <p:blipFill rotWithShape="1">
            <a:blip r:embed="rId3"/>
            <a:srcRect t="8812" r="19111" b="4802"/>
            <a:stretch/>
          </p:blipFill>
          <p:spPr>
            <a:xfrm>
              <a:off x="18059400" y="-38101"/>
              <a:ext cx="6324599" cy="13772481"/>
            </a:xfrm>
            <a:prstGeom prst="rect">
              <a:avLst/>
            </a:prstGeom>
          </p:spPr>
        </p:pic>
      </p:grpSp>
      <p:sp>
        <p:nvSpPr>
          <p:cNvPr id="41" name="Shape 41"/>
          <p:cNvSpPr/>
          <p:nvPr/>
        </p:nvSpPr>
        <p:spPr>
          <a:xfrm>
            <a:off x="1" y="1621912"/>
            <a:ext cx="24383998" cy="12094088"/>
          </a:xfrm>
          <a:prstGeom prst="rect">
            <a:avLst/>
          </a:prstGeom>
          <a:solidFill>
            <a:schemeClr val="tx1"/>
          </a:solidFill>
          <a:ln w="50800">
            <a:solidFill>
              <a:srgbClr val="000000"/>
            </a:solidFill>
            <a:miter lim="400000"/>
          </a:ln>
          <a:effectLst>
            <a:outerShdw blurRad="63500" dist="25400" dir="5400000" rotWithShape="0">
              <a:srgbClr val="000000">
                <a:alpha val="50000"/>
              </a:srgbClr>
            </a:outerShdw>
          </a:effectLst>
        </p:spPr>
        <p:txBody>
          <a:bodyPr lIns="50800" tIns="50800" rIns="50800" bIns="50800" anchor="ctr"/>
          <a:lstStyle/>
          <a:p>
            <a:pPr>
              <a:defRPr sz="3200">
                <a:latin typeface="+mn-lt"/>
                <a:ea typeface="+mn-ea"/>
                <a:cs typeface="+mn-cs"/>
                <a:sym typeface="Helvetica Light"/>
              </a:defRPr>
            </a:pPr>
            <a:endParaRPr>
              <a:latin typeface="Berlin Sans FB" panose="020E0602020502020306" pitchFamily="34" charset="0"/>
            </a:endParaRPr>
          </a:p>
        </p:txBody>
      </p:sp>
      <p:sp>
        <p:nvSpPr>
          <p:cNvPr id="9" name="Shape 5"/>
          <p:cNvSpPr/>
          <p:nvPr userDrawn="1"/>
        </p:nvSpPr>
        <p:spPr>
          <a:xfrm>
            <a:off x="3162357" y="314012"/>
            <a:ext cx="2274661" cy="872034"/>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r>
              <a:rPr lang="en-GB" dirty="0">
                <a:latin typeface="Berlin Sans FB" panose="020E0602020502020306" pitchFamily="34" charset="0"/>
                <a:ea typeface="Adobe Gothic Std B" panose="020B0800000000000000" pitchFamily="34" charset="-128"/>
              </a:rPr>
              <a:t>BTEC IT</a:t>
            </a:r>
          </a:p>
        </p:txBody>
      </p:sp>
      <p:sp>
        <p:nvSpPr>
          <p:cNvPr id="14" name="Text Placeholder 2"/>
          <p:cNvSpPr>
            <a:spLocks noGrp="1"/>
          </p:cNvSpPr>
          <p:nvPr>
            <p:ph type="body" sz="quarter" idx="10"/>
          </p:nvPr>
        </p:nvSpPr>
        <p:spPr>
          <a:xfrm>
            <a:off x="9237663" y="-128711"/>
            <a:ext cx="8054975" cy="1638300"/>
          </a:xfrm>
          <a:prstGeom prst="rect">
            <a:avLst/>
          </a:prstGeom>
        </p:spPr>
        <p:txBody>
          <a:bodyPr anchor="ctr"/>
          <a:lstStyle>
            <a:lvl1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1pPr>
            <a:lvl2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2pPr>
            <a:lvl3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3pPr>
            <a:lvl4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4pPr>
            <a:lvl5pPr>
              <a:defRPr>
                <a:solidFill>
                  <a:schemeClr val="tx1"/>
                </a:solidFill>
                <a:effectLst>
                  <a:outerShdw blurRad="50800" dist="38100" dir="2700000" algn="tl" rotWithShape="0">
                    <a:prstClr val="black">
                      <a:alpha val="40000"/>
                    </a:prstClr>
                  </a:outerShdw>
                </a:effectLst>
                <a:latin typeface="Berlin Sans FB" panose="020E0602020502020306" pitchFamily="34" charset="0"/>
                <a:ea typeface="Adobe Gothic Std B" panose="020B08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2262515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3585F"/>
            </a:gs>
            <a:gs pos="100000">
              <a:srgbClr val="FFFFFF"/>
            </a:gs>
          </a:gsLst>
          <a:lin ang="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10"/>
          <a:srcRect l="5758" t="42435"/>
          <a:stretch/>
        </p:blipFill>
        <p:spPr>
          <a:xfrm>
            <a:off x="0" y="-38100"/>
            <a:ext cx="11134690" cy="1547689"/>
          </a:xfrm>
          <a:prstGeom prst="rect">
            <a:avLst/>
          </a:prstGeom>
        </p:spPr>
      </p:pic>
      <p:sp>
        <p:nvSpPr>
          <p:cNvPr id="5" name="Shape 5"/>
          <p:cNvSpPr/>
          <p:nvPr/>
        </p:nvSpPr>
        <p:spPr>
          <a:xfrm>
            <a:off x="3162358" y="314012"/>
            <a:ext cx="2274662" cy="872034"/>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wrap="none" lIns="50800" tIns="50800" rIns="50800" bIns="50800" anchor="ctr">
            <a:spAutoFit/>
          </a:bodyPr>
          <a:lstStyle/>
          <a:p>
            <a:r>
              <a:rPr lang="en-GB" dirty="0">
                <a:latin typeface="Berlin Sans FB" panose="020E0602020502020306" pitchFamily="34" charset="0"/>
                <a:ea typeface="Adobe Gothic Std B" panose="020B0800000000000000" pitchFamily="34" charset="-128"/>
              </a:rPr>
              <a:t>BTEC IT</a:t>
            </a:r>
            <a:endParaRPr dirty="0">
              <a:latin typeface="Berlin Sans FB" panose="020E0602020502020306" pitchFamily="34" charset="0"/>
              <a:ea typeface="Adobe Gothic Std B" panose="020B0800000000000000" pitchFamily="34" charset="-128"/>
            </a:endParaRPr>
          </a:p>
        </p:txBody>
      </p:sp>
      <p:pic>
        <p:nvPicPr>
          <p:cNvPr id="7" name="Picture 6"/>
          <p:cNvPicPr>
            <a:picLocks noChangeAspect="1"/>
          </p:cNvPicPr>
          <p:nvPr userDrawn="1"/>
        </p:nvPicPr>
        <p:blipFill rotWithShape="1">
          <a:blip r:embed="rId11"/>
          <a:srcRect t="8812" r="19111" b="4802"/>
          <a:stretch/>
        </p:blipFill>
        <p:spPr>
          <a:xfrm>
            <a:off x="18059400" y="-38101"/>
            <a:ext cx="6324599" cy="13772481"/>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63" r:id="rId2"/>
    <p:sldLayoutId id="2147483674" r:id="rId3"/>
    <p:sldLayoutId id="2147483675" r:id="rId4"/>
    <p:sldLayoutId id="2147483658" r:id="rId5"/>
    <p:sldLayoutId id="2147483659" r:id="rId6"/>
    <p:sldLayoutId id="2147483655" r:id="rId7"/>
    <p:sldLayoutId id="2147483656" r:id="rId8"/>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0" marR="0" indent="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9.xml"/><Relationship Id="rId5" Type="http://schemas.openxmlformats.org/officeDocument/2006/relationships/image" Target="../media/image5.png"/><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1.m4a"/><Relationship Id="rId7" Type="http://schemas.openxmlformats.org/officeDocument/2006/relationships/image" Target="../media/image7.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hyperlink" Target="https://www.knowitallninja.com/register/small/?ca=fce2cb8e71af128a66b7d698061921b3" TargetMode="External"/><Relationship Id="rId10" Type="http://schemas.openxmlformats.org/officeDocument/2006/relationships/image" Target="../media/image5.png"/><Relationship Id="rId4" Type="http://schemas.openxmlformats.org/officeDocument/2006/relationships/slideLayout" Target="../slideLayouts/slideLayout5.xml"/><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hyperlink" Target="mailto:jpountney@darlaston.graceacademy.org.uk" TargetMode="External"/><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chart" Target="../charts/chart2.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BTEC IT Single &amp; Double</a:t>
            </a:r>
            <a:br>
              <a:rPr lang="en-GB" dirty="0"/>
            </a:br>
            <a:r>
              <a:rPr lang="en-GB" dirty="0"/>
              <a:t>@ GAD P16</a:t>
            </a:r>
          </a:p>
        </p:txBody>
      </p:sp>
      <p:pic>
        <p:nvPicPr>
          <p:cNvPr id="4" name="Audio 3">
            <a:hlinkClick r:id="" action="ppaction://media"/>
            <a:extLst>
              <a:ext uri="{FF2B5EF4-FFF2-40B4-BE49-F238E27FC236}">
                <a16:creationId xmlns:a16="http://schemas.microsoft.com/office/drawing/2014/main" id="{93C6C0B9-6BEE-47E3-A1A3-E74A0464AA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680738" y="13012738"/>
            <a:ext cx="487362" cy="487362"/>
          </a:xfrm>
          <a:prstGeom prst="rect">
            <a:avLst/>
          </a:prstGeom>
        </p:spPr>
      </p:pic>
    </p:spTree>
    <p:extLst>
      <p:ext uri="{BB962C8B-B14F-4D97-AF65-F5344CB8AC3E}">
        <p14:creationId xmlns:p14="http://schemas.microsoft.com/office/powerpoint/2010/main" val="1683442567"/>
      </p:ext>
    </p:extLst>
  </p:cSld>
  <p:clrMapOvr>
    <a:masterClrMapping/>
  </p:clrMapOvr>
  <p:transition spd="med" advTm="165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Coursework Unit Overview</a:t>
            </a:r>
          </a:p>
        </p:txBody>
      </p:sp>
      <p:sp>
        <p:nvSpPr>
          <p:cNvPr id="3" name="Text Placeholder 2"/>
          <p:cNvSpPr>
            <a:spLocks noGrp="1"/>
          </p:cNvSpPr>
          <p:nvPr>
            <p:ph type="body" sz="quarter" idx="11"/>
          </p:nvPr>
        </p:nvSpPr>
        <p:spPr/>
        <p:txBody>
          <a:bodyPr anchor="t"/>
          <a:lstStyle/>
          <a:p>
            <a:r>
              <a:rPr lang="en-GB" sz="4800" dirty="0">
                <a:solidFill>
                  <a:srgbClr val="7030A0"/>
                </a:solidFill>
              </a:rPr>
              <a:t>Unit 3 – Social Media for Business (CW)</a:t>
            </a:r>
          </a:p>
          <a:p>
            <a:r>
              <a:rPr lang="en-GB" sz="4800" dirty="0"/>
              <a:t>How businesses use social media to promote their products &amp; services and implement social media activities in a business to meet requirements.</a:t>
            </a:r>
            <a:endParaRPr lang="en-GB" sz="4800" dirty="0">
              <a:solidFill>
                <a:schemeClr val="tx1"/>
              </a:solidFill>
            </a:endParaRPr>
          </a:p>
          <a:p>
            <a:r>
              <a:rPr lang="en-GB" sz="4800" dirty="0">
                <a:solidFill>
                  <a:srgbClr val="7030A0"/>
                </a:solidFill>
              </a:rPr>
              <a:t>Unit 6 – Website Development (CW)</a:t>
            </a:r>
          </a:p>
          <a:p>
            <a:r>
              <a:rPr lang="en-GB" sz="4800" dirty="0"/>
              <a:t>Investigate website development principles before designing and developing a website using scripting languages.</a:t>
            </a:r>
            <a:endParaRPr lang="en-GB" sz="4800" dirty="0">
              <a:solidFill>
                <a:schemeClr val="accent2"/>
              </a:solidFill>
            </a:endParaRPr>
          </a:p>
          <a:p>
            <a:r>
              <a:rPr lang="en-GB" sz="4800" dirty="0">
                <a:solidFill>
                  <a:schemeClr val="accent2"/>
                </a:solidFill>
              </a:rPr>
              <a:t>Unit 4 – Programming (CW)</a:t>
            </a:r>
          </a:p>
          <a:p>
            <a:r>
              <a:rPr lang="en-GB" sz="4800" dirty="0"/>
              <a:t>Learn the underpinning concepts and implications of programming languages to design, develop and test computer programs.</a:t>
            </a:r>
            <a:endParaRPr lang="en-GB" sz="4800" dirty="0">
              <a:solidFill>
                <a:srgbClr val="FF0000"/>
              </a:solidFill>
            </a:endParaRPr>
          </a:p>
          <a:p>
            <a:r>
              <a:rPr lang="en-GB" sz="4800" dirty="0">
                <a:solidFill>
                  <a:schemeClr val="accent2"/>
                </a:solidFill>
              </a:rPr>
              <a:t>Unit 7 – Mobile App Development (CW)</a:t>
            </a:r>
          </a:p>
          <a:p>
            <a:r>
              <a:rPr lang="en-GB" sz="4800" dirty="0"/>
              <a:t>Investigate mobile apps and design and develop an application intended for use on mobile devices, either iOS or Android. </a:t>
            </a:r>
            <a:endParaRPr lang="en-GB" sz="4800" dirty="0">
              <a:solidFill>
                <a:srgbClr val="FF0000"/>
              </a:solidFill>
            </a:endParaRPr>
          </a:p>
          <a:p>
            <a:r>
              <a:rPr lang="en-GB" sz="4800" dirty="0">
                <a:solidFill>
                  <a:schemeClr val="accent2"/>
                </a:solidFill>
              </a:rPr>
              <a:t>Unit 9 – IT Project Management (CW)</a:t>
            </a:r>
          </a:p>
          <a:p>
            <a:r>
              <a:rPr lang="en-GB" sz="4800" dirty="0"/>
              <a:t>Investigate a range of project management principles and methodologies and undertake the management of a ‘live’ or ‘simulated’ IT project from start to finish (Unit 7)</a:t>
            </a:r>
            <a:endParaRPr lang="en-GB" sz="4800" dirty="0">
              <a:solidFill>
                <a:srgbClr val="FF0000"/>
              </a:solidFill>
            </a:endParaRPr>
          </a:p>
        </p:txBody>
      </p:sp>
      <p:pic>
        <p:nvPicPr>
          <p:cNvPr id="4" name="Audio 3">
            <a:hlinkClick r:id="" action="ppaction://media"/>
            <a:extLst>
              <a:ext uri="{FF2B5EF4-FFF2-40B4-BE49-F238E27FC236}">
                <a16:creationId xmlns:a16="http://schemas.microsoft.com/office/drawing/2014/main" id="{E66D856D-C012-4F54-89A4-41DEA1D5D1E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23680738" y="13012738"/>
            <a:ext cx="487362" cy="487362"/>
          </a:xfrm>
          <a:prstGeom prst="rect">
            <a:avLst/>
          </a:prstGeom>
        </p:spPr>
      </p:pic>
    </p:spTree>
    <p:custDataLst>
      <p:tags r:id="rId1"/>
    </p:custDataLst>
    <p:extLst>
      <p:ext uri="{BB962C8B-B14F-4D97-AF65-F5344CB8AC3E}">
        <p14:creationId xmlns:p14="http://schemas.microsoft.com/office/powerpoint/2010/main" val="899469787"/>
      </p:ext>
    </p:extLst>
  </p:cSld>
  <p:clrMapOvr>
    <a:masterClrMapping/>
  </p:clrMapOvr>
  <p:transition spd="med" advTm="1134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dirty="0"/>
          </a:p>
        </p:txBody>
      </p:sp>
      <p:sp>
        <p:nvSpPr>
          <p:cNvPr id="3" name="Text Placeholder 2"/>
          <p:cNvSpPr>
            <a:spLocks noGrp="1"/>
          </p:cNvSpPr>
          <p:nvPr>
            <p:ph type="body" sz="quarter" idx="11"/>
          </p:nvPr>
        </p:nvSpPr>
        <p:spPr/>
        <p:txBody>
          <a:bodyPr anchor="t"/>
          <a:lstStyle/>
          <a:p>
            <a:r>
              <a:rPr lang="en-GB" sz="4800" dirty="0">
                <a:solidFill>
                  <a:srgbClr val="FF0000"/>
                </a:solidFill>
                <a:hlinkClick r:id="rId5"/>
              </a:rPr>
              <a:t>https://www.knowitallninja.com/register/small/?ca=fce2cb8e71af128a66b7d698061921b3</a:t>
            </a:r>
            <a:endParaRPr lang="en-GB" sz="4800" dirty="0">
              <a:solidFill>
                <a:srgbClr val="FF0000"/>
              </a:solidFill>
            </a:endParaRPr>
          </a:p>
          <a:p>
            <a:pPr marL="914400" indent="-914400">
              <a:buFont typeface="+mj-lt"/>
              <a:buAutoNum type="arabicPeriod"/>
            </a:pPr>
            <a:r>
              <a:rPr lang="en-GB" sz="4800" dirty="0">
                <a:solidFill>
                  <a:schemeClr val="accent5"/>
                </a:solidFill>
              </a:rPr>
              <a:t>Register for the site</a:t>
            </a:r>
          </a:p>
          <a:p>
            <a:pPr lvl="3"/>
            <a:r>
              <a:rPr lang="en-GB" sz="4800" dirty="0">
                <a:solidFill>
                  <a:schemeClr val="tx1"/>
                </a:solidFill>
              </a:rPr>
              <a:t>• You must enter your real Forename and Surname. </a:t>
            </a:r>
          </a:p>
          <a:p>
            <a:pPr lvl="3"/>
            <a:r>
              <a:rPr lang="en-GB" sz="4800" dirty="0">
                <a:solidFill>
                  <a:schemeClr val="tx1"/>
                </a:solidFill>
              </a:rPr>
              <a:t>• Username must be your initial of your Forename, </a:t>
            </a:r>
          </a:p>
          <a:p>
            <a:pPr lvl="3"/>
            <a:r>
              <a:rPr lang="en-GB" sz="4800" dirty="0">
                <a:solidFill>
                  <a:schemeClr val="tx1"/>
                </a:solidFill>
              </a:rPr>
              <a:t>followed by your Surname. EG: Jpountney </a:t>
            </a:r>
          </a:p>
          <a:p>
            <a:pPr lvl="3"/>
            <a:r>
              <a:rPr lang="en-GB" sz="4800" dirty="0">
                <a:solidFill>
                  <a:schemeClr val="tx1"/>
                </a:solidFill>
              </a:rPr>
              <a:t>• Email: Use your GAD AC email address. (its 		AC0300XXXX@darlaston.graceacademy.org.uk) </a:t>
            </a:r>
          </a:p>
          <a:p>
            <a:pPr lvl="3"/>
            <a:r>
              <a:rPr lang="en-GB" sz="4800" dirty="0">
                <a:solidFill>
                  <a:schemeClr val="tx1"/>
                </a:solidFill>
              </a:rPr>
              <a:t>• Password: Set yourself a password you will remember! </a:t>
            </a:r>
          </a:p>
          <a:p>
            <a:pPr marL="914400" indent="-914400">
              <a:buFont typeface="+mj-lt"/>
              <a:buAutoNum type="arabicPeriod"/>
            </a:pPr>
            <a:r>
              <a:rPr lang="en-GB" sz="4800" dirty="0">
                <a:solidFill>
                  <a:schemeClr val="accent6"/>
                </a:solidFill>
              </a:rPr>
              <a:t>Select ‘Courses’ from the menu bar at the top of the page </a:t>
            </a:r>
          </a:p>
          <a:p>
            <a:pPr marL="914400" indent="-914400">
              <a:buFont typeface="+mj-lt"/>
              <a:buAutoNum type="arabicPeriod"/>
            </a:pPr>
            <a:r>
              <a:rPr lang="en-GB" sz="4800" dirty="0">
                <a:solidFill>
                  <a:srgbClr val="0070C0"/>
                </a:solidFill>
              </a:rPr>
              <a:t>Select ‘Information Technology Systems’ (This is Unit 1) </a:t>
            </a:r>
          </a:p>
          <a:p>
            <a:pPr marL="914400" indent="-914400">
              <a:buFont typeface="+mj-lt"/>
              <a:buAutoNum type="arabicPeriod"/>
            </a:pPr>
            <a:r>
              <a:rPr lang="en-GB" sz="4800" dirty="0">
                <a:solidFill>
                  <a:srgbClr val="00B050"/>
                </a:solidFill>
              </a:rPr>
              <a:t>Select ‘Click to Start this Course’ </a:t>
            </a:r>
          </a:p>
        </p:txBody>
      </p:sp>
      <p:pic>
        <p:nvPicPr>
          <p:cNvPr id="4" name="Picture 3">
            <a:extLst>
              <a:ext uri="{FF2B5EF4-FFF2-40B4-BE49-F238E27FC236}">
                <a16:creationId xmlns:a16="http://schemas.microsoft.com/office/drawing/2014/main" id="{770CFC3C-9C33-4E3B-B16B-47C0D51BD946}"/>
              </a:ext>
            </a:extLst>
          </p:cNvPr>
          <p:cNvPicPr>
            <a:picLocks noChangeAspect="1"/>
          </p:cNvPicPr>
          <p:nvPr/>
        </p:nvPicPr>
        <p:blipFill>
          <a:blip r:embed="rId6"/>
          <a:stretch>
            <a:fillRect/>
          </a:stretch>
        </p:blipFill>
        <p:spPr>
          <a:xfrm>
            <a:off x="16378941" y="3444702"/>
            <a:ext cx="7056945" cy="3975903"/>
          </a:xfrm>
          <a:prstGeom prst="rect">
            <a:avLst/>
          </a:prstGeom>
          <a:ln w="76200">
            <a:solidFill>
              <a:schemeClr val="accent5"/>
            </a:solidFill>
          </a:ln>
        </p:spPr>
      </p:pic>
      <p:pic>
        <p:nvPicPr>
          <p:cNvPr id="6" name="Picture 5">
            <a:extLst>
              <a:ext uri="{FF2B5EF4-FFF2-40B4-BE49-F238E27FC236}">
                <a16:creationId xmlns:a16="http://schemas.microsoft.com/office/drawing/2014/main" id="{F3CFF7A9-B550-4032-908C-EE60BBCD161D}"/>
              </a:ext>
            </a:extLst>
          </p:cNvPr>
          <p:cNvPicPr>
            <a:picLocks noChangeAspect="1"/>
          </p:cNvPicPr>
          <p:nvPr/>
        </p:nvPicPr>
        <p:blipFill rotWithShape="1">
          <a:blip r:embed="rId7"/>
          <a:srcRect l="54388" t="12423" r="11893" b="78866"/>
          <a:stretch/>
        </p:blipFill>
        <p:spPr>
          <a:xfrm>
            <a:off x="1414831" y="10429807"/>
            <a:ext cx="8297616" cy="1205636"/>
          </a:xfrm>
          <a:prstGeom prst="rect">
            <a:avLst/>
          </a:prstGeom>
          <a:ln w="76200">
            <a:solidFill>
              <a:schemeClr val="accent6"/>
            </a:solidFill>
          </a:ln>
        </p:spPr>
      </p:pic>
      <p:pic>
        <p:nvPicPr>
          <p:cNvPr id="7" name="Picture 6">
            <a:extLst>
              <a:ext uri="{FF2B5EF4-FFF2-40B4-BE49-F238E27FC236}">
                <a16:creationId xmlns:a16="http://schemas.microsoft.com/office/drawing/2014/main" id="{9EE8895C-A3B8-400F-895B-87C52545EB8C}"/>
              </a:ext>
            </a:extLst>
          </p:cNvPr>
          <p:cNvPicPr>
            <a:picLocks noChangeAspect="1"/>
          </p:cNvPicPr>
          <p:nvPr/>
        </p:nvPicPr>
        <p:blipFill rotWithShape="1">
          <a:blip r:embed="rId8"/>
          <a:srcRect l="36224" t="32407" r="37825" b="13448"/>
          <a:stretch/>
        </p:blipFill>
        <p:spPr>
          <a:xfrm>
            <a:off x="12005190" y="9265373"/>
            <a:ext cx="3010462" cy="3534504"/>
          </a:xfrm>
          <a:prstGeom prst="rect">
            <a:avLst/>
          </a:prstGeom>
          <a:ln w="76200">
            <a:solidFill>
              <a:srgbClr val="0070C0"/>
            </a:solidFill>
          </a:ln>
        </p:spPr>
      </p:pic>
      <p:pic>
        <p:nvPicPr>
          <p:cNvPr id="8" name="Picture 7">
            <a:extLst>
              <a:ext uri="{FF2B5EF4-FFF2-40B4-BE49-F238E27FC236}">
                <a16:creationId xmlns:a16="http://schemas.microsoft.com/office/drawing/2014/main" id="{834D18A4-2732-4EB1-B696-75AAE0564F48}"/>
              </a:ext>
            </a:extLst>
          </p:cNvPr>
          <p:cNvPicPr>
            <a:picLocks noChangeAspect="1"/>
          </p:cNvPicPr>
          <p:nvPr/>
        </p:nvPicPr>
        <p:blipFill rotWithShape="1">
          <a:blip r:embed="rId9"/>
          <a:srcRect l="49167" t="67829" r="33276" b="21761"/>
          <a:stretch/>
        </p:blipFill>
        <p:spPr>
          <a:xfrm>
            <a:off x="17326398" y="9982594"/>
            <a:ext cx="5703899" cy="1903189"/>
          </a:xfrm>
          <a:prstGeom prst="rect">
            <a:avLst/>
          </a:prstGeom>
          <a:ln w="76200">
            <a:solidFill>
              <a:srgbClr val="00B050"/>
            </a:solidFill>
          </a:ln>
        </p:spPr>
      </p:pic>
      <p:pic>
        <p:nvPicPr>
          <p:cNvPr id="9" name="Picture 8">
            <a:extLst>
              <a:ext uri="{FF2B5EF4-FFF2-40B4-BE49-F238E27FC236}">
                <a16:creationId xmlns:a16="http://schemas.microsoft.com/office/drawing/2014/main" id="{2EE54A75-F317-422A-BB65-5CD327078B72}"/>
              </a:ext>
            </a:extLst>
          </p:cNvPr>
          <p:cNvPicPr>
            <a:picLocks noChangeAspect="1"/>
          </p:cNvPicPr>
          <p:nvPr/>
        </p:nvPicPr>
        <p:blipFill rotWithShape="1">
          <a:blip r:embed="rId7"/>
          <a:srcRect l="10476" t="12423" r="73546" b="78866"/>
          <a:stretch/>
        </p:blipFill>
        <p:spPr>
          <a:xfrm>
            <a:off x="11299190" y="87621"/>
            <a:ext cx="3931920" cy="1205636"/>
          </a:xfrm>
          <a:prstGeom prst="rect">
            <a:avLst/>
          </a:prstGeom>
          <a:ln w="76200">
            <a:noFill/>
          </a:ln>
        </p:spPr>
      </p:pic>
      <p:pic>
        <p:nvPicPr>
          <p:cNvPr id="10" name="Audio 9">
            <a:hlinkClick r:id="" action="ppaction://media"/>
            <a:extLst>
              <a:ext uri="{FF2B5EF4-FFF2-40B4-BE49-F238E27FC236}">
                <a16:creationId xmlns:a16="http://schemas.microsoft.com/office/drawing/2014/main" id="{A9C2B6DA-EF85-456B-B12A-739A95BBD81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3680738" y="13012738"/>
            <a:ext cx="487362" cy="487362"/>
          </a:xfrm>
          <a:prstGeom prst="rect">
            <a:avLst/>
          </a:prstGeom>
        </p:spPr>
      </p:pic>
    </p:spTree>
    <p:custDataLst>
      <p:tags r:id="rId1"/>
    </p:custDataLst>
    <p:extLst>
      <p:ext uri="{BB962C8B-B14F-4D97-AF65-F5344CB8AC3E}">
        <p14:creationId xmlns:p14="http://schemas.microsoft.com/office/powerpoint/2010/main" val="3592055186"/>
      </p:ext>
    </p:extLst>
  </p:cSld>
  <p:clrMapOvr>
    <a:masterClrMapping/>
  </p:clrMapOvr>
  <p:transition spd="med" advTm="1073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000"/>
                                        <p:tgtEl>
                                          <p:spTgt spid="3">
                                            <p:txEl>
                                              <p:pRg st="3" end="3"/>
                                            </p:txEl>
                                          </p:spTgt>
                                        </p:tgtEl>
                                      </p:cBhvr>
                                    </p:animEffect>
                                    <p:anim calcmode="lin" valueType="num">
                                      <p:cBhvr>
                                        <p:cTn id="3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1000"/>
                                        <p:tgtEl>
                                          <p:spTgt spid="3">
                                            <p:txEl>
                                              <p:pRg st="7" end="7"/>
                                            </p:txEl>
                                          </p:spTgt>
                                        </p:tgtEl>
                                      </p:cBhvr>
                                    </p:animEffect>
                                    <p:anim calcmode="lin" valueType="num">
                                      <p:cBhvr>
                                        <p:cTn id="5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animEffect transition="in" filter="fade">
                                      <p:cBhvr>
                                        <p:cTn id="69" dur="1000"/>
                                        <p:tgtEl>
                                          <p:spTgt spid="3">
                                            <p:txEl>
                                              <p:pRg st="8" end="8"/>
                                            </p:txEl>
                                          </p:spTgt>
                                        </p:tgtEl>
                                      </p:cBhvr>
                                    </p:animEffect>
                                    <p:anim calcmode="lin" valueType="num">
                                      <p:cBhvr>
                                        <p:cTn id="7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3">
                                            <p:txEl>
                                              <p:pRg st="9" end="9"/>
                                            </p:txEl>
                                          </p:spTgt>
                                        </p:tgtEl>
                                        <p:attrNameLst>
                                          <p:attrName>style.visibility</p:attrName>
                                        </p:attrNameLst>
                                      </p:cBhvr>
                                      <p:to>
                                        <p:strVal val="visible"/>
                                      </p:to>
                                    </p:set>
                                    <p:animEffect transition="in" filter="fade">
                                      <p:cBhvr>
                                        <p:cTn id="81" dur="1000"/>
                                        <p:tgtEl>
                                          <p:spTgt spid="3">
                                            <p:txEl>
                                              <p:pRg st="9" end="9"/>
                                            </p:txEl>
                                          </p:spTgt>
                                        </p:tgtEl>
                                      </p:cBhvr>
                                    </p:animEffect>
                                    <p:anim calcmode="lin" valueType="num">
                                      <p:cBhvr>
                                        <p:cTn id="8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9" fill="hold" display="0">
                  <p:stCondLst>
                    <p:cond delay="indefinite"/>
                  </p:stCondLst>
                  <p:endCondLst>
                    <p:cond evt="onStopAudio" delay="0">
                      <p:tgtEl>
                        <p:sldTgt/>
                      </p:tgtEl>
                    </p:cond>
                  </p:endCondLst>
                </p:cTn>
                <p:tgtEl>
                  <p:spTgt spid="10"/>
                </p:tgtEl>
              </p:cMediaNode>
            </p:audio>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Get in touch</a:t>
            </a:r>
          </a:p>
        </p:txBody>
      </p:sp>
      <p:sp>
        <p:nvSpPr>
          <p:cNvPr id="3" name="Text Placeholder 2"/>
          <p:cNvSpPr>
            <a:spLocks noGrp="1"/>
          </p:cNvSpPr>
          <p:nvPr>
            <p:ph type="body" sz="quarter" idx="11"/>
          </p:nvPr>
        </p:nvSpPr>
        <p:spPr/>
        <p:txBody>
          <a:bodyPr anchor="ctr"/>
          <a:lstStyle/>
          <a:p>
            <a:pPr algn="ctr"/>
            <a:r>
              <a:rPr lang="en-GB" sz="8800" dirty="0">
                <a:solidFill>
                  <a:schemeClr val="tx1"/>
                </a:solidFill>
              </a:rPr>
              <a:t>Mr Pountney</a:t>
            </a:r>
          </a:p>
          <a:p>
            <a:pPr algn="ctr"/>
            <a:r>
              <a:rPr lang="en-GB" sz="8800" dirty="0">
                <a:solidFill>
                  <a:schemeClr val="tx1"/>
                </a:solidFill>
              </a:rPr>
              <a:t>0048</a:t>
            </a:r>
          </a:p>
          <a:p>
            <a:pPr algn="ctr"/>
            <a:r>
              <a:rPr lang="en-GB" sz="8800" dirty="0">
                <a:solidFill>
                  <a:srgbClr val="7030A0"/>
                </a:solidFill>
                <a:hlinkClick r:id="rId5"/>
              </a:rPr>
              <a:t>jpountney@darlaston.graceacademy.org.uk</a:t>
            </a:r>
            <a:endParaRPr lang="en-GB" sz="8800" dirty="0">
              <a:solidFill>
                <a:srgbClr val="7030A0"/>
              </a:solidFill>
            </a:endParaRPr>
          </a:p>
        </p:txBody>
      </p:sp>
      <p:pic>
        <p:nvPicPr>
          <p:cNvPr id="4" name="Audio 3">
            <a:hlinkClick r:id="" action="ppaction://media"/>
            <a:extLst>
              <a:ext uri="{FF2B5EF4-FFF2-40B4-BE49-F238E27FC236}">
                <a16:creationId xmlns:a16="http://schemas.microsoft.com/office/drawing/2014/main" id="{4D0508B8-A2DD-4CC2-918D-982ADD8948D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3680738" y="13012738"/>
            <a:ext cx="487362" cy="487362"/>
          </a:xfrm>
          <a:prstGeom prst="rect">
            <a:avLst/>
          </a:prstGeom>
        </p:spPr>
      </p:pic>
    </p:spTree>
    <p:custDataLst>
      <p:tags r:id="rId1"/>
    </p:custDataLst>
    <p:extLst>
      <p:ext uri="{BB962C8B-B14F-4D97-AF65-F5344CB8AC3E}">
        <p14:creationId xmlns:p14="http://schemas.microsoft.com/office/powerpoint/2010/main" val="2788088617"/>
      </p:ext>
    </p:extLst>
  </p:cSld>
  <p:clrMapOvr>
    <a:masterClrMapping/>
  </p:clrMapOvr>
  <p:transition spd="med" advTm="318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solidFill>
                  <a:schemeClr val="accent2"/>
                </a:solidFill>
              </a:rPr>
              <a:t>BTEC IT Diploma</a:t>
            </a:r>
          </a:p>
        </p:txBody>
      </p:sp>
      <p:sp>
        <p:nvSpPr>
          <p:cNvPr id="3" name="Text Placeholder 2"/>
          <p:cNvSpPr>
            <a:spLocks noGrp="1"/>
          </p:cNvSpPr>
          <p:nvPr>
            <p:ph type="body" sz="quarter" idx="11"/>
          </p:nvPr>
        </p:nvSpPr>
        <p:spPr/>
        <p:txBody>
          <a:bodyPr/>
          <a:lstStyle/>
          <a:p>
            <a:pPr marL="685800" indent="-685800">
              <a:buFontTx/>
              <a:buChar char="-"/>
            </a:pPr>
            <a:r>
              <a:rPr lang="en-GB" sz="8000" dirty="0">
                <a:solidFill>
                  <a:schemeClr val="accent2"/>
                </a:solidFill>
              </a:rPr>
              <a:t>‘Double’</a:t>
            </a:r>
          </a:p>
          <a:p>
            <a:pPr marL="685800" indent="-685800">
              <a:buFontTx/>
              <a:buChar char="-"/>
            </a:pPr>
            <a:r>
              <a:rPr lang="en-GB" sz="8000" dirty="0">
                <a:solidFill>
                  <a:schemeClr val="accent2"/>
                </a:solidFill>
              </a:rPr>
              <a:t>2 </a:t>
            </a:r>
            <a:r>
              <a:rPr lang="en-GB" sz="8000" dirty="0" err="1">
                <a:solidFill>
                  <a:schemeClr val="accent2"/>
                </a:solidFill>
              </a:rPr>
              <a:t>ALevel</a:t>
            </a:r>
            <a:r>
              <a:rPr lang="en-GB" sz="8000" dirty="0">
                <a:solidFill>
                  <a:schemeClr val="accent2"/>
                </a:solidFill>
              </a:rPr>
              <a:t> Equivalent</a:t>
            </a:r>
          </a:p>
          <a:p>
            <a:pPr marL="685800" indent="-685800">
              <a:buFontTx/>
              <a:buChar char="-"/>
            </a:pPr>
            <a:r>
              <a:rPr lang="en-GB" sz="8000" dirty="0">
                <a:solidFill>
                  <a:schemeClr val="accent2"/>
                </a:solidFill>
              </a:rPr>
              <a:t>20 hours per fortnight</a:t>
            </a:r>
          </a:p>
          <a:p>
            <a:pPr marL="685800" indent="-685800">
              <a:buFontTx/>
              <a:buChar char="-"/>
            </a:pPr>
            <a:r>
              <a:rPr lang="en-GB" sz="8000" dirty="0">
                <a:solidFill>
                  <a:schemeClr val="accent2"/>
                </a:solidFill>
              </a:rPr>
              <a:t>3 Exams</a:t>
            </a:r>
          </a:p>
          <a:p>
            <a:pPr marL="685800" indent="-685800">
              <a:buFontTx/>
              <a:buChar char="-"/>
            </a:pPr>
            <a:r>
              <a:rPr lang="en-GB" sz="8000" dirty="0">
                <a:solidFill>
                  <a:schemeClr val="accent2"/>
                </a:solidFill>
              </a:rPr>
              <a:t>5 Coursework Projects</a:t>
            </a:r>
          </a:p>
          <a:p>
            <a:pPr marL="685800" indent="-685800">
              <a:buFontTx/>
              <a:buChar char="-"/>
            </a:pPr>
            <a:endParaRPr lang="en-GB" sz="6600" dirty="0">
              <a:solidFill>
                <a:srgbClr val="FF0000"/>
              </a:solidFill>
            </a:endParaRPr>
          </a:p>
          <a:p>
            <a:endParaRPr lang="en-GB" sz="6600" dirty="0">
              <a:solidFill>
                <a:srgbClr val="FF0000"/>
              </a:solidFill>
            </a:endParaRPr>
          </a:p>
        </p:txBody>
      </p:sp>
      <p:sp>
        <p:nvSpPr>
          <p:cNvPr id="4" name="Text Placeholder 3"/>
          <p:cNvSpPr>
            <a:spLocks noGrp="1"/>
          </p:cNvSpPr>
          <p:nvPr>
            <p:ph type="body" sz="quarter" idx="12"/>
          </p:nvPr>
        </p:nvSpPr>
        <p:spPr/>
        <p:txBody>
          <a:bodyPr/>
          <a:lstStyle/>
          <a:p>
            <a:pPr marL="685800" indent="-685800">
              <a:buFontTx/>
              <a:buChar char="-"/>
            </a:pPr>
            <a:r>
              <a:rPr lang="en-GB" sz="8000" dirty="0">
                <a:solidFill>
                  <a:schemeClr val="accent1"/>
                </a:solidFill>
              </a:rPr>
              <a:t>‘Single’</a:t>
            </a:r>
          </a:p>
          <a:p>
            <a:pPr marL="685800" indent="-685800">
              <a:buFontTx/>
              <a:buChar char="-"/>
            </a:pPr>
            <a:r>
              <a:rPr lang="en-GB" sz="8000" dirty="0">
                <a:solidFill>
                  <a:schemeClr val="accent1"/>
                </a:solidFill>
              </a:rPr>
              <a:t>1 </a:t>
            </a:r>
            <a:r>
              <a:rPr lang="en-GB" sz="8000" dirty="0" err="1">
                <a:solidFill>
                  <a:schemeClr val="accent1"/>
                </a:solidFill>
              </a:rPr>
              <a:t>ALevel</a:t>
            </a:r>
            <a:r>
              <a:rPr lang="en-GB" sz="8000" dirty="0">
                <a:solidFill>
                  <a:schemeClr val="accent1"/>
                </a:solidFill>
              </a:rPr>
              <a:t> Equivalent</a:t>
            </a:r>
          </a:p>
          <a:p>
            <a:pPr marL="685800" indent="-685800">
              <a:buFontTx/>
              <a:buChar char="-"/>
            </a:pPr>
            <a:r>
              <a:rPr lang="en-GB" sz="8000" dirty="0">
                <a:solidFill>
                  <a:schemeClr val="accent1"/>
                </a:solidFill>
              </a:rPr>
              <a:t>10 hours per fortnight</a:t>
            </a:r>
          </a:p>
          <a:p>
            <a:pPr marL="685800" indent="-685800">
              <a:buFontTx/>
              <a:buChar char="-"/>
            </a:pPr>
            <a:r>
              <a:rPr lang="en-GB" sz="8000" dirty="0">
                <a:solidFill>
                  <a:schemeClr val="accent1"/>
                </a:solidFill>
              </a:rPr>
              <a:t>2 Exams</a:t>
            </a:r>
          </a:p>
          <a:p>
            <a:pPr marL="685800" indent="-685800">
              <a:buFontTx/>
              <a:buChar char="-"/>
            </a:pPr>
            <a:r>
              <a:rPr lang="en-GB" sz="8000" dirty="0">
                <a:solidFill>
                  <a:schemeClr val="accent1"/>
                </a:solidFill>
              </a:rPr>
              <a:t>2 Coursework Projects</a:t>
            </a:r>
          </a:p>
          <a:p>
            <a:endParaRPr lang="en-GB" dirty="0"/>
          </a:p>
        </p:txBody>
      </p:sp>
      <p:sp>
        <p:nvSpPr>
          <p:cNvPr id="5" name="Text Placeholder 4"/>
          <p:cNvSpPr>
            <a:spLocks noGrp="1"/>
          </p:cNvSpPr>
          <p:nvPr>
            <p:ph type="body" sz="quarter" idx="13"/>
          </p:nvPr>
        </p:nvSpPr>
        <p:spPr/>
        <p:txBody>
          <a:bodyPr/>
          <a:lstStyle/>
          <a:p>
            <a:r>
              <a:rPr lang="en-GB" dirty="0">
                <a:solidFill>
                  <a:schemeClr val="accent1"/>
                </a:solidFill>
              </a:rPr>
              <a:t>BTEC IT Extended Certificate</a:t>
            </a:r>
          </a:p>
        </p:txBody>
      </p:sp>
      <p:sp>
        <p:nvSpPr>
          <p:cNvPr id="6" name="Text Placeholder 5"/>
          <p:cNvSpPr>
            <a:spLocks noGrp="1"/>
          </p:cNvSpPr>
          <p:nvPr>
            <p:ph type="body" sz="quarter" idx="14"/>
          </p:nvPr>
        </p:nvSpPr>
        <p:spPr/>
        <p:txBody>
          <a:bodyPr/>
          <a:lstStyle/>
          <a:p>
            <a:r>
              <a:rPr lang="en-GB" dirty="0"/>
              <a:t>Courses</a:t>
            </a:r>
          </a:p>
        </p:txBody>
      </p:sp>
      <p:pic>
        <p:nvPicPr>
          <p:cNvPr id="8" name="Audio 7">
            <a:hlinkClick r:id="" action="ppaction://media"/>
            <a:extLst>
              <a:ext uri="{FF2B5EF4-FFF2-40B4-BE49-F238E27FC236}">
                <a16:creationId xmlns:a16="http://schemas.microsoft.com/office/drawing/2014/main" id="{7C96D98B-6B75-4355-A716-B1099F86848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23680738" y="13012738"/>
            <a:ext cx="487362" cy="487362"/>
          </a:xfrm>
          <a:prstGeom prst="rect">
            <a:avLst/>
          </a:prstGeom>
        </p:spPr>
      </p:pic>
    </p:spTree>
    <p:custDataLst>
      <p:tags r:id="rId1"/>
    </p:custDataLst>
    <p:extLst>
      <p:ext uri="{BB962C8B-B14F-4D97-AF65-F5344CB8AC3E}">
        <p14:creationId xmlns:p14="http://schemas.microsoft.com/office/powerpoint/2010/main" val="900507204"/>
      </p:ext>
    </p:extLst>
  </p:cSld>
  <p:clrMapOvr>
    <a:masterClrMapping/>
  </p:clrMapOvr>
  <p:transition spd="med" advTm="533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Important</a:t>
            </a:r>
          </a:p>
        </p:txBody>
      </p:sp>
      <p:sp>
        <p:nvSpPr>
          <p:cNvPr id="3" name="Text Placeholder 2"/>
          <p:cNvSpPr>
            <a:spLocks noGrp="1"/>
          </p:cNvSpPr>
          <p:nvPr>
            <p:ph type="body" sz="quarter" idx="11"/>
          </p:nvPr>
        </p:nvSpPr>
        <p:spPr/>
        <p:txBody>
          <a:bodyPr anchor="ctr"/>
          <a:lstStyle/>
          <a:p>
            <a:pPr algn="ctr"/>
            <a:r>
              <a:rPr lang="en-GB" sz="13800" dirty="0"/>
              <a:t>If you want to do </a:t>
            </a:r>
            <a:r>
              <a:rPr lang="en-GB" sz="13800" dirty="0">
                <a:solidFill>
                  <a:schemeClr val="accent2"/>
                </a:solidFill>
              </a:rPr>
              <a:t>Double IT</a:t>
            </a:r>
            <a:r>
              <a:rPr lang="en-GB" sz="13800" dirty="0"/>
              <a:t>, you have to pick </a:t>
            </a:r>
            <a:r>
              <a:rPr lang="en-GB" sz="13800" dirty="0">
                <a:solidFill>
                  <a:schemeClr val="accent1"/>
                </a:solidFill>
              </a:rPr>
              <a:t>Single IT </a:t>
            </a:r>
            <a:r>
              <a:rPr lang="en-GB" sz="13800" dirty="0"/>
              <a:t>as an option as well</a:t>
            </a:r>
            <a:endParaRPr lang="en-GB" sz="13800" dirty="0">
              <a:solidFill>
                <a:srgbClr val="FF0000"/>
              </a:solidFill>
            </a:endParaRPr>
          </a:p>
        </p:txBody>
      </p:sp>
      <p:pic>
        <p:nvPicPr>
          <p:cNvPr id="5" name="Audio 4">
            <a:hlinkClick r:id="" action="ppaction://media"/>
            <a:extLst>
              <a:ext uri="{FF2B5EF4-FFF2-40B4-BE49-F238E27FC236}">
                <a16:creationId xmlns:a16="http://schemas.microsoft.com/office/drawing/2014/main" id="{EA5BEB72-AF89-41BE-92A9-5F5B9BC0D7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23680738" y="13012738"/>
            <a:ext cx="487362" cy="487362"/>
          </a:xfrm>
          <a:prstGeom prst="rect">
            <a:avLst/>
          </a:prstGeom>
        </p:spPr>
      </p:pic>
    </p:spTree>
    <p:custDataLst>
      <p:tags r:id="rId1"/>
    </p:custDataLst>
    <p:extLst>
      <p:ext uri="{BB962C8B-B14F-4D97-AF65-F5344CB8AC3E}">
        <p14:creationId xmlns:p14="http://schemas.microsoft.com/office/powerpoint/2010/main" val="4014833154"/>
      </p:ext>
    </p:extLst>
  </p:cSld>
  <p:clrMapOvr>
    <a:masterClrMapping/>
  </p:clrMapOvr>
  <p:transition spd="med" advTm="179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Future…</a:t>
            </a:r>
          </a:p>
        </p:txBody>
      </p:sp>
      <p:sp>
        <p:nvSpPr>
          <p:cNvPr id="3" name="Text Placeholder 2"/>
          <p:cNvSpPr>
            <a:spLocks noGrp="1"/>
          </p:cNvSpPr>
          <p:nvPr>
            <p:ph type="body" sz="quarter" idx="11"/>
          </p:nvPr>
        </p:nvSpPr>
        <p:spPr/>
        <p:txBody>
          <a:bodyPr anchor="ctr"/>
          <a:lstStyle/>
          <a:p>
            <a:pPr algn="ctr"/>
            <a:r>
              <a:rPr lang="en-GB" dirty="0"/>
              <a:t>The study of IT particularly encourages development of research and analysis skills, project management and prioritising, effective communications, the practical skills of adapting and integrating, and the evaluation skills of assessing, interpreting and validating. </a:t>
            </a:r>
          </a:p>
          <a:p>
            <a:pPr algn="ctr"/>
            <a:endParaRPr lang="en-GB" dirty="0"/>
          </a:p>
          <a:p>
            <a:pPr algn="ctr"/>
            <a:r>
              <a:rPr lang="en-GB" dirty="0">
                <a:solidFill>
                  <a:srgbClr val="FF0000"/>
                </a:solidFill>
              </a:rPr>
              <a:t>For progression to an apprenticeship, for example: </a:t>
            </a:r>
          </a:p>
          <a:p>
            <a:pPr algn="ctr"/>
            <a:r>
              <a:rPr lang="en-GB" dirty="0">
                <a:solidFill>
                  <a:srgbClr val="FF0000"/>
                </a:solidFill>
              </a:rPr>
              <a:t>Computing</a:t>
            </a:r>
          </a:p>
          <a:p>
            <a:pPr algn="ctr"/>
            <a:r>
              <a:rPr lang="en-GB" dirty="0">
                <a:solidFill>
                  <a:srgbClr val="FF0000"/>
                </a:solidFill>
              </a:rPr>
              <a:t>IT</a:t>
            </a:r>
          </a:p>
          <a:p>
            <a:pPr algn="ctr"/>
            <a:r>
              <a:rPr lang="en-GB" dirty="0">
                <a:solidFill>
                  <a:srgbClr val="FF0000"/>
                </a:solidFill>
              </a:rPr>
              <a:t>Engineering</a:t>
            </a:r>
          </a:p>
          <a:p>
            <a:pPr algn="ctr"/>
            <a:r>
              <a:rPr lang="en-GB" dirty="0">
                <a:solidFill>
                  <a:srgbClr val="FF0000"/>
                </a:solidFill>
              </a:rPr>
              <a:t>Business Management</a:t>
            </a:r>
          </a:p>
          <a:p>
            <a:pPr algn="ctr"/>
            <a:endParaRPr lang="en-GB" dirty="0"/>
          </a:p>
          <a:p>
            <a:pPr algn="ctr"/>
            <a:r>
              <a:rPr lang="en-GB" dirty="0">
                <a:solidFill>
                  <a:schemeClr val="accent1"/>
                </a:solidFill>
              </a:rPr>
              <a:t>For progression to a degree course, for example: </a:t>
            </a:r>
          </a:p>
          <a:p>
            <a:pPr algn="ctr"/>
            <a:r>
              <a:rPr lang="en-GB" dirty="0">
                <a:solidFill>
                  <a:schemeClr val="accent1"/>
                </a:solidFill>
              </a:rPr>
              <a:t>BSc (Hons) in Computer Animation </a:t>
            </a:r>
          </a:p>
          <a:p>
            <a:pPr algn="ctr"/>
            <a:r>
              <a:rPr lang="en-GB" dirty="0">
                <a:solidFill>
                  <a:schemeClr val="accent1"/>
                </a:solidFill>
              </a:rPr>
              <a:t>BSc (Hons) in Digital Media </a:t>
            </a:r>
          </a:p>
          <a:p>
            <a:pPr algn="ctr"/>
            <a:r>
              <a:rPr lang="en-GB" dirty="0">
                <a:solidFill>
                  <a:schemeClr val="accent1"/>
                </a:solidFill>
              </a:rPr>
              <a:t>BSc (Hons) in Web Technologies </a:t>
            </a:r>
          </a:p>
          <a:p>
            <a:pPr algn="ctr"/>
            <a:r>
              <a:rPr lang="en-GB" dirty="0">
                <a:solidFill>
                  <a:schemeClr val="accent1"/>
                </a:solidFill>
              </a:rPr>
              <a:t>BSc (Hons) in Information Systems</a:t>
            </a:r>
            <a:endParaRPr lang="en-GB" sz="5400" dirty="0">
              <a:solidFill>
                <a:schemeClr val="accent1"/>
              </a:solidFill>
            </a:endParaRPr>
          </a:p>
        </p:txBody>
      </p:sp>
      <p:pic>
        <p:nvPicPr>
          <p:cNvPr id="5" name="Audio 4">
            <a:hlinkClick r:id="" action="ppaction://media"/>
            <a:extLst>
              <a:ext uri="{FF2B5EF4-FFF2-40B4-BE49-F238E27FC236}">
                <a16:creationId xmlns:a16="http://schemas.microsoft.com/office/drawing/2014/main" id="{CD181E92-9861-4B1E-A5BE-88C0E9A2A14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23680738" y="13012738"/>
            <a:ext cx="487362" cy="487362"/>
          </a:xfrm>
          <a:prstGeom prst="rect">
            <a:avLst/>
          </a:prstGeom>
        </p:spPr>
      </p:pic>
    </p:spTree>
    <p:custDataLst>
      <p:tags r:id="rId1"/>
    </p:custDataLst>
    <p:extLst>
      <p:ext uri="{BB962C8B-B14F-4D97-AF65-F5344CB8AC3E}">
        <p14:creationId xmlns:p14="http://schemas.microsoft.com/office/powerpoint/2010/main" val="1788679809"/>
      </p:ext>
    </p:extLst>
  </p:cSld>
  <p:clrMapOvr>
    <a:masterClrMapping/>
  </p:clrMapOvr>
  <p:transition spd="med" advTm="604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solidFill>
                  <a:schemeClr val="accent2"/>
                </a:solidFill>
              </a:rPr>
              <a:t>Double ONLY</a:t>
            </a:r>
          </a:p>
        </p:txBody>
      </p:sp>
      <p:sp>
        <p:nvSpPr>
          <p:cNvPr id="3" name="Text Placeholder 2"/>
          <p:cNvSpPr>
            <a:spLocks noGrp="1"/>
          </p:cNvSpPr>
          <p:nvPr>
            <p:ph type="body" sz="quarter" idx="11"/>
          </p:nvPr>
        </p:nvSpPr>
        <p:spPr/>
        <p:txBody>
          <a:bodyPr/>
          <a:lstStyle/>
          <a:p>
            <a:r>
              <a:rPr lang="en-GB" dirty="0">
                <a:solidFill>
                  <a:schemeClr val="tx1"/>
                </a:solidFill>
              </a:rPr>
              <a:t>Year 12</a:t>
            </a:r>
          </a:p>
          <a:p>
            <a:r>
              <a:rPr lang="en-GB" dirty="0">
                <a:solidFill>
                  <a:schemeClr val="accent3"/>
                </a:solidFill>
              </a:rPr>
              <a:t>Unit 4 – Programming (CW)</a:t>
            </a:r>
          </a:p>
          <a:p>
            <a:r>
              <a:rPr lang="en-GB" dirty="0">
                <a:solidFill>
                  <a:srgbClr val="FF0000"/>
                </a:solidFill>
              </a:rPr>
              <a:t>Unit 11 – Cyber Security (E)</a:t>
            </a:r>
          </a:p>
          <a:p>
            <a:endParaRPr lang="en-GB" dirty="0">
              <a:solidFill>
                <a:schemeClr val="accent2"/>
              </a:solidFill>
            </a:endParaRPr>
          </a:p>
          <a:p>
            <a:r>
              <a:rPr lang="en-GB" dirty="0">
                <a:solidFill>
                  <a:schemeClr val="tx1"/>
                </a:solidFill>
              </a:rPr>
              <a:t>Year 13</a:t>
            </a:r>
          </a:p>
          <a:p>
            <a:r>
              <a:rPr lang="en-GB" dirty="0">
                <a:solidFill>
                  <a:schemeClr val="accent3"/>
                </a:solidFill>
              </a:rPr>
              <a:t>Unit 7 – Mobile App Development (CW)</a:t>
            </a:r>
          </a:p>
          <a:p>
            <a:r>
              <a:rPr lang="en-GB" dirty="0">
                <a:solidFill>
                  <a:schemeClr val="accent3"/>
                </a:solidFill>
              </a:rPr>
              <a:t>Unit</a:t>
            </a:r>
            <a:r>
              <a:rPr lang="en-GB" dirty="0">
                <a:solidFill>
                  <a:srgbClr val="FF0000"/>
                </a:solidFill>
              </a:rPr>
              <a:t> </a:t>
            </a:r>
            <a:r>
              <a:rPr lang="en-GB" dirty="0">
                <a:solidFill>
                  <a:schemeClr val="accent3"/>
                </a:solidFill>
              </a:rPr>
              <a:t>9 – Project Management (CW)</a:t>
            </a:r>
            <a:endParaRPr lang="en-GB" dirty="0">
              <a:solidFill>
                <a:srgbClr val="FF0000"/>
              </a:solidFill>
            </a:endParaRPr>
          </a:p>
          <a:p>
            <a:endParaRPr lang="en-GB" dirty="0">
              <a:solidFill>
                <a:schemeClr val="accent2"/>
              </a:solidFill>
            </a:endParaRPr>
          </a:p>
          <a:p>
            <a:endParaRPr lang="en-GB" sz="2800" dirty="0">
              <a:solidFill>
                <a:srgbClr val="FF0000"/>
              </a:solidFill>
            </a:endParaRPr>
          </a:p>
        </p:txBody>
      </p:sp>
      <p:sp>
        <p:nvSpPr>
          <p:cNvPr id="4" name="Text Placeholder 3"/>
          <p:cNvSpPr>
            <a:spLocks noGrp="1"/>
          </p:cNvSpPr>
          <p:nvPr>
            <p:ph type="body" sz="quarter" idx="12"/>
          </p:nvPr>
        </p:nvSpPr>
        <p:spPr/>
        <p:txBody>
          <a:bodyPr/>
          <a:lstStyle/>
          <a:p>
            <a:r>
              <a:rPr lang="en-GB" dirty="0">
                <a:solidFill>
                  <a:schemeClr val="tx1"/>
                </a:solidFill>
              </a:rPr>
              <a:t>Year 12</a:t>
            </a:r>
          </a:p>
          <a:p>
            <a:r>
              <a:rPr lang="en-GB" dirty="0">
                <a:solidFill>
                  <a:srgbClr val="FF0000"/>
                </a:solidFill>
              </a:rPr>
              <a:t>Unit 1 – Information Technology Systems (E)</a:t>
            </a:r>
          </a:p>
          <a:p>
            <a:r>
              <a:rPr lang="en-GB" dirty="0">
                <a:solidFill>
                  <a:srgbClr val="FF0000"/>
                </a:solidFill>
              </a:rPr>
              <a:t>Unit 2 – Creating systems to manage information (E)</a:t>
            </a:r>
          </a:p>
          <a:p>
            <a:r>
              <a:rPr lang="en-GB" dirty="0">
                <a:solidFill>
                  <a:schemeClr val="tx1"/>
                </a:solidFill>
              </a:rPr>
              <a:t>Year 13</a:t>
            </a:r>
          </a:p>
          <a:p>
            <a:r>
              <a:rPr lang="en-GB" dirty="0">
                <a:solidFill>
                  <a:schemeClr val="accent3"/>
                </a:solidFill>
              </a:rPr>
              <a:t>Unit 3 – Social media for business (CW)</a:t>
            </a:r>
          </a:p>
          <a:p>
            <a:r>
              <a:rPr lang="en-GB" dirty="0">
                <a:solidFill>
                  <a:schemeClr val="accent3"/>
                </a:solidFill>
              </a:rPr>
              <a:t>Unit 6 – Website Development (CW)</a:t>
            </a:r>
          </a:p>
          <a:p>
            <a:endParaRPr lang="en-GB" dirty="0"/>
          </a:p>
        </p:txBody>
      </p:sp>
      <p:sp>
        <p:nvSpPr>
          <p:cNvPr id="5" name="Text Placeholder 4"/>
          <p:cNvSpPr>
            <a:spLocks noGrp="1"/>
          </p:cNvSpPr>
          <p:nvPr>
            <p:ph type="body" sz="quarter" idx="13"/>
          </p:nvPr>
        </p:nvSpPr>
        <p:spPr/>
        <p:txBody>
          <a:bodyPr/>
          <a:lstStyle/>
          <a:p>
            <a:r>
              <a:rPr lang="en-GB" dirty="0">
                <a:solidFill>
                  <a:schemeClr val="accent1"/>
                </a:solidFill>
              </a:rPr>
              <a:t>Single </a:t>
            </a:r>
            <a:r>
              <a:rPr lang="en-GB" dirty="0"/>
              <a:t>&amp;</a:t>
            </a:r>
            <a:r>
              <a:rPr lang="en-GB" dirty="0">
                <a:solidFill>
                  <a:schemeClr val="accent1"/>
                </a:solidFill>
              </a:rPr>
              <a:t> </a:t>
            </a:r>
            <a:r>
              <a:rPr lang="en-GB" dirty="0">
                <a:solidFill>
                  <a:schemeClr val="accent2"/>
                </a:solidFill>
              </a:rPr>
              <a:t>Double</a:t>
            </a:r>
          </a:p>
        </p:txBody>
      </p:sp>
      <p:sp>
        <p:nvSpPr>
          <p:cNvPr id="6" name="Text Placeholder 5"/>
          <p:cNvSpPr>
            <a:spLocks noGrp="1"/>
          </p:cNvSpPr>
          <p:nvPr>
            <p:ph type="body" sz="quarter" idx="14"/>
          </p:nvPr>
        </p:nvSpPr>
        <p:spPr/>
        <p:txBody>
          <a:bodyPr/>
          <a:lstStyle/>
          <a:p>
            <a:r>
              <a:rPr lang="en-GB" dirty="0"/>
              <a:t>Course Breakdown</a:t>
            </a:r>
          </a:p>
        </p:txBody>
      </p:sp>
      <p:pic>
        <p:nvPicPr>
          <p:cNvPr id="7" name="Audio 6">
            <a:hlinkClick r:id="" action="ppaction://media"/>
            <a:extLst>
              <a:ext uri="{FF2B5EF4-FFF2-40B4-BE49-F238E27FC236}">
                <a16:creationId xmlns:a16="http://schemas.microsoft.com/office/drawing/2014/main" id="{A796DD4F-36F3-4CFB-90E7-D109C27D640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23680738" y="13012738"/>
            <a:ext cx="487362" cy="487362"/>
          </a:xfrm>
          <a:prstGeom prst="rect">
            <a:avLst/>
          </a:prstGeom>
        </p:spPr>
      </p:pic>
    </p:spTree>
    <p:custDataLst>
      <p:tags r:id="rId1"/>
    </p:custDataLst>
    <p:extLst>
      <p:ext uri="{BB962C8B-B14F-4D97-AF65-F5344CB8AC3E}">
        <p14:creationId xmlns:p14="http://schemas.microsoft.com/office/powerpoint/2010/main" val="2871956445"/>
      </p:ext>
    </p:extLst>
  </p:cSld>
  <p:clrMapOvr>
    <a:masterClrMapping/>
  </p:clrMapOvr>
  <p:transition spd="med" advTm="759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Exam Timetable</a:t>
            </a:r>
          </a:p>
        </p:txBody>
      </p:sp>
      <p:sp>
        <p:nvSpPr>
          <p:cNvPr id="3" name="Text Placeholder 2"/>
          <p:cNvSpPr>
            <a:spLocks noGrp="1"/>
          </p:cNvSpPr>
          <p:nvPr>
            <p:ph type="body" sz="quarter" idx="11"/>
          </p:nvPr>
        </p:nvSpPr>
        <p:spPr/>
        <p:txBody>
          <a:bodyPr/>
          <a:lstStyle/>
          <a:p>
            <a:r>
              <a:rPr lang="en-GB" sz="5400" dirty="0"/>
              <a:t>Exams:</a:t>
            </a:r>
            <a:r>
              <a:rPr lang="en-GB" sz="5400" dirty="0">
                <a:solidFill>
                  <a:schemeClr val="accent1"/>
                </a:solidFill>
              </a:rPr>
              <a:t>	</a:t>
            </a:r>
          </a:p>
          <a:p>
            <a:endParaRPr lang="en-GB" sz="5400" dirty="0">
              <a:solidFill>
                <a:schemeClr val="accent1"/>
              </a:solidFill>
            </a:endParaRPr>
          </a:p>
          <a:p>
            <a:r>
              <a:rPr lang="en-GB" sz="5400" dirty="0">
                <a:solidFill>
                  <a:schemeClr val="tx1"/>
                </a:solidFill>
              </a:rPr>
              <a:t>JUNE Y12</a:t>
            </a:r>
          </a:p>
          <a:p>
            <a:r>
              <a:rPr lang="en-GB" sz="5400" dirty="0">
                <a:solidFill>
                  <a:srgbClr val="7030A0"/>
                </a:solidFill>
              </a:rPr>
              <a:t>Unit 1 – Information Technology Systems (E)</a:t>
            </a:r>
          </a:p>
          <a:p>
            <a:r>
              <a:rPr lang="en-GB" sz="5400" dirty="0">
                <a:solidFill>
                  <a:srgbClr val="7030A0"/>
                </a:solidFill>
              </a:rPr>
              <a:t>Unit 2 – Creating systems to manage information (E)</a:t>
            </a:r>
          </a:p>
          <a:p>
            <a:r>
              <a:rPr lang="en-GB" sz="5400" dirty="0">
                <a:solidFill>
                  <a:schemeClr val="accent2"/>
                </a:solidFill>
              </a:rPr>
              <a:t>Unit 11 – Cyber Security (E)</a:t>
            </a:r>
          </a:p>
          <a:p>
            <a:endParaRPr lang="en-GB" sz="5400" dirty="0">
              <a:solidFill>
                <a:schemeClr val="tx1"/>
              </a:solidFill>
            </a:endParaRPr>
          </a:p>
          <a:p>
            <a:r>
              <a:rPr lang="en-GB" sz="5400" dirty="0">
                <a:solidFill>
                  <a:schemeClr val="tx1"/>
                </a:solidFill>
              </a:rPr>
              <a:t>JAN Y13</a:t>
            </a:r>
          </a:p>
          <a:p>
            <a:r>
              <a:rPr lang="en-GB" sz="5400" dirty="0">
                <a:solidFill>
                  <a:srgbClr val="FF0000"/>
                </a:solidFill>
              </a:rPr>
              <a:t>Unit </a:t>
            </a:r>
            <a:r>
              <a:rPr lang="en-GB" sz="5400" dirty="0">
                <a:solidFill>
                  <a:srgbClr val="7030A0"/>
                </a:solidFill>
              </a:rPr>
              <a:t>1</a:t>
            </a:r>
            <a:r>
              <a:rPr lang="en-GB" sz="5400" dirty="0">
                <a:solidFill>
                  <a:srgbClr val="FF0000"/>
                </a:solidFill>
              </a:rPr>
              <a:t>/</a:t>
            </a:r>
            <a:r>
              <a:rPr lang="en-GB" sz="5400" dirty="0">
                <a:solidFill>
                  <a:srgbClr val="7030A0"/>
                </a:solidFill>
              </a:rPr>
              <a:t>2</a:t>
            </a:r>
            <a:r>
              <a:rPr lang="en-GB" sz="5400" dirty="0">
                <a:solidFill>
                  <a:srgbClr val="FF0000"/>
                </a:solidFill>
              </a:rPr>
              <a:t>/</a:t>
            </a:r>
            <a:r>
              <a:rPr lang="en-GB" sz="5400" dirty="0">
                <a:solidFill>
                  <a:schemeClr val="accent2"/>
                </a:solidFill>
              </a:rPr>
              <a:t>11</a:t>
            </a:r>
            <a:r>
              <a:rPr lang="en-GB" sz="5400" dirty="0">
                <a:solidFill>
                  <a:srgbClr val="FF0000"/>
                </a:solidFill>
              </a:rPr>
              <a:t> Resits if required</a:t>
            </a:r>
          </a:p>
          <a:p>
            <a:endParaRPr lang="en-GB" sz="5400" dirty="0">
              <a:solidFill>
                <a:srgbClr val="FF0000"/>
              </a:solidFill>
            </a:endParaRPr>
          </a:p>
          <a:p>
            <a:r>
              <a:rPr lang="en-GB" sz="5400" dirty="0">
                <a:solidFill>
                  <a:schemeClr val="tx1"/>
                </a:solidFill>
              </a:rPr>
              <a:t>JUNE Y13</a:t>
            </a:r>
          </a:p>
          <a:p>
            <a:r>
              <a:rPr lang="en-GB" sz="5400" dirty="0">
                <a:solidFill>
                  <a:srgbClr val="FF0000"/>
                </a:solidFill>
              </a:rPr>
              <a:t>Unit </a:t>
            </a:r>
            <a:r>
              <a:rPr lang="en-GB" sz="5400" dirty="0">
                <a:solidFill>
                  <a:srgbClr val="7030A0"/>
                </a:solidFill>
              </a:rPr>
              <a:t>1</a:t>
            </a:r>
            <a:r>
              <a:rPr lang="en-GB" sz="5400" dirty="0">
                <a:solidFill>
                  <a:srgbClr val="FF0000"/>
                </a:solidFill>
              </a:rPr>
              <a:t>/</a:t>
            </a:r>
            <a:r>
              <a:rPr lang="en-GB" sz="5400" dirty="0">
                <a:solidFill>
                  <a:srgbClr val="7030A0"/>
                </a:solidFill>
              </a:rPr>
              <a:t>2</a:t>
            </a:r>
            <a:r>
              <a:rPr lang="en-GB" sz="5400" dirty="0">
                <a:solidFill>
                  <a:srgbClr val="FF0000"/>
                </a:solidFill>
              </a:rPr>
              <a:t>/</a:t>
            </a:r>
            <a:r>
              <a:rPr lang="en-GB" sz="5400" dirty="0">
                <a:solidFill>
                  <a:schemeClr val="accent2"/>
                </a:solidFill>
              </a:rPr>
              <a:t>11</a:t>
            </a:r>
            <a:r>
              <a:rPr lang="en-GB" sz="5400" dirty="0">
                <a:solidFill>
                  <a:srgbClr val="FF0000"/>
                </a:solidFill>
              </a:rPr>
              <a:t> Resits if required</a:t>
            </a:r>
          </a:p>
          <a:p>
            <a:endParaRPr lang="en-GB" sz="5400" dirty="0">
              <a:solidFill>
                <a:schemeClr val="accent1"/>
              </a:solidFill>
            </a:endParaRPr>
          </a:p>
          <a:p>
            <a:endParaRPr lang="en-GB" sz="5400" dirty="0">
              <a:solidFill>
                <a:srgbClr val="FF0000"/>
              </a:solidFill>
            </a:endParaRPr>
          </a:p>
        </p:txBody>
      </p:sp>
      <p:pic>
        <p:nvPicPr>
          <p:cNvPr id="4" name="Audio 3">
            <a:hlinkClick r:id="" action="ppaction://media"/>
            <a:extLst>
              <a:ext uri="{FF2B5EF4-FFF2-40B4-BE49-F238E27FC236}">
                <a16:creationId xmlns:a16="http://schemas.microsoft.com/office/drawing/2014/main" id="{C78DCE28-9AA6-4B2A-8AB9-497B9AD5871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23680738" y="13012738"/>
            <a:ext cx="487362" cy="487362"/>
          </a:xfrm>
          <a:prstGeom prst="rect">
            <a:avLst/>
          </a:prstGeom>
        </p:spPr>
      </p:pic>
    </p:spTree>
    <p:custDataLst>
      <p:tags r:id="rId1"/>
    </p:custDataLst>
    <p:extLst>
      <p:ext uri="{BB962C8B-B14F-4D97-AF65-F5344CB8AC3E}">
        <p14:creationId xmlns:p14="http://schemas.microsoft.com/office/powerpoint/2010/main" val="3104716065"/>
      </p:ext>
    </p:extLst>
  </p:cSld>
  <p:clrMapOvr>
    <a:masterClrMapping/>
  </p:clrMapOvr>
  <p:transition spd="med" advTm="737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GB" dirty="0">
                <a:solidFill>
                  <a:schemeClr val="accent1"/>
                </a:solidFill>
              </a:rPr>
              <a:t>Single</a:t>
            </a:r>
            <a:endParaRPr lang="en-GB" dirty="0"/>
          </a:p>
        </p:txBody>
      </p:sp>
      <p:graphicFrame>
        <p:nvGraphicFramePr>
          <p:cNvPr id="12" name="Chart 11"/>
          <p:cNvGraphicFramePr/>
          <p:nvPr>
            <p:extLst>
              <p:ext uri="{D42A27DB-BD31-4B8C-83A1-F6EECF244321}">
                <p14:modId xmlns:p14="http://schemas.microsoft.com/office/powerpoint/2010/main" val="4150533754"/>
              </p:ext>
            </p:extLst>
          </p:nvPr>
        </p:nvGraphicFramePr>
        <p:xfrm>
          <a:off x="685800" y="1752600"/>
          <a:ext cx="23063200" cy="11466701"/>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a:extLst>
              <a:ext uri="{FF2B5EF4-FFF2-40B4-BE49-F238E27FC236}">
                <a16:creationId xmlns:a16="http://schemas.microsoft.com/office/drawing/2014/main" id="{6D2B254C-0EDF-4576-B87A-19BE7540FAA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3680738" y="13012738"/>
            <a:ext cx="487362" cy="487362"/>
          </a:xfrm>
          <a:prstGeom prst="rect">
            <a:avLst/>
          </a:prstGeom>
        </p:spPr>
      </p:pic>
    </p:spTree>
    <p:custDataLst>
      <p:tags r:id="rId1"/>
    </p:custDataLst>
    <p:extLst>
      <p:ext uri="{BB962C8B-B14F-4D97-AF65-F5344CB8AC3E}">
        <p14:creationId xmlns:p14="http://schemas.microsoft.com/office/powerpoint/2010/main" val="2690379631"/>
      </p:ext>
    </p:extLst>
  </p:cSld>
  <p:clrMapOvr>
    <a:masterClrMapping/>
  </p:clrMapOvr>
  <p:transition spd="med" advTm="208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2">
                                            <p:graphicEl>
                                              <a:chart seriesIdx="-3" categoryIdx="-3" bldStep="gridLegend"/>
                                            </p:graphicEl>
                                          </p:spTgt>
                                        </p:tgtEl>
                                        <p:attrNameLst>
                                          <p:attrName>style.visibility</p:attrName>
                                        </p:attrNameLst>
                                      </p:cBhvr>
                                      <p:to>
                                        <p:strVal val="visible"/>
                                      </p:to>
                                    </p:set>
                                    <p:anim calcmode="lin" valueType="num">
                                      <p:cBhvr>
                                        <p:cTn id="11" dur="500" fill="hold"/>
                                        <p:tgtEl>
                                          <p:spTgt spid="12">
                                            <p:graphicEl>
                                              <a:chart seriesIdx="-3" categoryIdx="-3" bldStep="gridLegend"/>
                                            </p:graphicEl>
                                          </p:spTgt>
                                        </p:tgtEl>
                                        <p:attrNameLst>
                                          <p:attrName>ppt_w</p:attrName>
                                        </p:attrNameLst>
                                      </p:cBhvr>
                                      <p:tavLst>
                                        <p:tav tm="0">
                                          <p:val>
                                            <p:fltVal val="0"/>
                                          </p:val>
                                        </p:tav>
                                        <p:tav tm="100000">
                                          <p:val>
                                            <p:strVal val="#ppt_w"/>
                                          </p:val>
                                        </p:tav>
                                      </p:tavLst>
                                    </p:anim>
                                    <p:anim calcmode="lin" valueType="num">
                                      <p:cBhvr>
                                        <p:cTn id="12" dur="500" fill="hold"/>
                                        <p:tgtEl>
                                          <p:spTgt spid="12">
                                            <p:graphicEl>
                                              <a:chart seriesIdx="-3" categoryIdx="-3" bldStep="gridLegend"/>
                                            </p:graphicEl>
                                          </p:spTgt>
                                        </p:tgtEl>
                                        <p:attrNameLst>
                                          <p:attrName>ppt_h</p:attrName>
                                        </p:attrNameLst>
                                      </p:cBhvr>
                                      <p:tavLst>
                                        <p:tav tm="0">
                                          <p:val>
                                            <p:fltVal val="0"/>
                                          </p:val>
                                        </p:tav>
                                        <p:tav tm="100000">
                                          <p:val>
                                            <p:strVal val="#ppt_h"/>
                                          </p:val>
                                        </p:tav>
                                      </p:tavLst>
                                    </p:anim>
                                    <p:animEffect transition="in" filter="fade">
                                      <p:cBhvr>
                                        <p:cTn id="13" dur="500"/>
                                        <p:tgtEl>
                                          <p:spTgt spid="12">
                                            <p:graphicEl>
                                              <a:chart seriesIdx="-3" categoryIdx="-3" bldStep="gridLegend"/>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2">
                                            <p:graphicEl>
                                              <a:chart seriesIdx="-4" categoryIdx="0" bldStep="category"/>
                                            </p:graphicEl>
                                          </p:spTgt>
                                        </p:tgtEl>
                                        <p:attrNameLst>
                                          <p:attrName>style.visibility</p:attrName>
                                        </p:attrNameLst>
                                      </p:cBhvr>
                                      <p:to>
                                        <p:strVal val="visible"/>
                                      </p:to>
                                    </p:set>
                                    <p:anim calcmode="lin" valueType="num">
                                      <p:cBhvr>
                                        <p:cTn id="18" dur="500" fill="hold"/>
                                        <p:tgtEl>
                                          <p:spTgt spid="12">
                                            <p:graphicEl>
                                              <a:chart seriesIdx="-4" categoryIdx="0" bldStep="category"/>
                                            </p:graphicEl>
                                          </p:spTgt>
                                        </p:tgtEl>
                                        <p:attrNameLst>
                                          <p:attrName>ppt_w</p:attrName>
                                        </p:attrNameLst>
                                      </p:cBhvr>
                                      <p:tavLst>
                                        <p:tav tm="0">
                                          <p:val>
                                            <p:fltVal val="0"/>
                                          </p:val>
                                        </p:tav>
                                        <p:tav tm="100000">
                                          <p:val>
                                            <p:strVal val="#ppt_w"/>
                                          </p:val>
                                        </p:tav>
                                      </p:tavLst>
                                    </p:anim>
                                    <p:anim calcmode="lin" valueType="num">
                                      <p:cBhvr>
                                        <p:cTn id="19" dur="500" fill="hold"/>
                                        <p:tgtEl>
                                          <p:spTgt spid="12">
                                            <p:graphicEl>
                                              <a:chart seriesIdx="-4" categoryIdx="0" bldStep="category"/>
                                            </p:graphicEl>
                                          </p:spTgt>
                                        </p:tgtEl>
                                        <p:attrNameLst>
                                          <p:attrName>ppt_h</p:attrName>
                                        </p:attrNameLst>
                                      </p:cBhvr>
                                      <p:tavLst>
                                        <p:tav tm="0">
                                          <p:val>
                                            <p:fltVal val="0"/>
                                          </p:val>
                                        </p:tav>
                                        <p:tav tm="100000">
                                          <p:val>
                                            <p:strVal val="#ppt_h"/>
                                          </p:val>
                                        </p:tav>
                                      </p:tavLst>
                                    </p:anim>
                                    <p:animEffect transition="in" filter="fade">
                                      <p:cBhvr>
                                        <p:cTn id="20" dur="500"/>
                                        <p:tgtEl>
                                          <p:spTgt spid="12">
                                            <p:graphicEl>
                                              <a:chart seriesIdx="-4" categoryIdx="0" bldStep="category"/>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2">
                                            <p:graphicEl>
                                              <a:chart seriesIdx="-4" categoryIdx="1" bldStep="category"/>
                                            </p:graphicEl>
                                          </p:spTgt>
                                        </p:tgtEl>
                                        <p:attrNameLst>
                                          <p:attrName>style.visibility</p:attrName>
                                        </p:attrNameLst>
                                      </p:cBhvr>
                                      <p:to>
                                        <p:strVal val="visible"/>
                                      </p:to>
                                    </p:set>
                                    <p:anim calcmode="lin" valueType="num">
                                      <p:cBhvr>
                                        <p:cTn id="25" dur="500" fill="hold"/>
                                        <p:tgtEl>
                                          <p:spTgt spid="12">
                                            <p:graphicEl>
                                              <a:chart seriesIdx="-4" categoryIdx="1" bldStep="category"/>
                                            </p:graphicEl>
                                          </p:spTgt>
                                        </p:tgtEl>
                                        <p:attrNameLst>
                                          <p:attrName>ppt_w</p:attrName>
                                        </p:attrNameLst>
                                      </p:cBhvr>
                                      <p:tavLst>
                                        <p:tav tm="0">
                                          <p:val>
                                            <p:fltVal val="0"/>
                                          </p:val>
                                        </p:tav>
                                        <p:tav tm="100000">
                                          <p:val>
                                            <p:strVal val="#ppt_w"/>
                                          </p:val>
                                        </p:tav>
                                      </p:tavLst>
                                    </p:anim>
                                    <p:anim calcmode="lin" valueType="num">
                                      <p:cBhvr>
                                        <p:cTn id="26" dur="500" fill="hold"/>
                                        <p:tgtEl>
                                          <p:spTgt spid="12">
                                            <p:graphicEl>
                                              <a:chart seriesIdx="-4" categoryIdx="1" bldStep="category"/>
                                            </p:graphicEl>
                                          </p:spTgt>
                                        </p:tgtEl>
                                        <p:attrNameLst>
                                          <p:attrName>ppt_h</p:attrName>
                                        </p:attrNameLst>
                                      </p:cBhvr>
                                      <p:tavLst>
                                        <p:tav tm="0">
                                          <p:val>
                                            <p:fltVal val="0"/>
                                          </p:val>
                                        </p:tav>
                                        <p:tav tm="100000">
                                          <p:val>
                                            <p:strVal val="#ppt_h"/>
                                          </p:val>
                                        </p:tav>
                                      </p:tavLst>
                                    </p:anim>
                                    <p:animEffect transition="in" filter="fade">
                                      <p:cBhvr>
                                        <p:cTn id="27" dur="500"/>
                                        <p:tgtEl>
                                          <p:spTgt spid="12">
                                            <p:graphicEl>
                                              <a:chart seriesIdx="-4" categoryIdx="1"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graphicEl>
                                              <a:chart seriesIdx="-4" categoryIdx="2" bldStep="category"/>
                                            </p:graphicEl>
                                          </p:spTgt>
                                        </p:tgtEl>
                                        <p:attrNameLst>
                                          <p:attrName>style.visibility</p:attrName>
                                        </p:attrNameLst>
                                      </p:cBhvr>
                                      <p:to>
                                        <p:strVal val="visible"/>
                                      </p:to>
                                    </p:set>
                                    <p:anim calcmode="lin" valueType="num">
                                      <p:cBhvr>
                                        <p:cTn id="32" dur="500" fill="hold"/>
                                        <p:tgtEl>
                                          <p:spTgt spid="12">
                                            <p:graphicEl>
                                              <a:chart seriesIdx="-4" categoryIdx="2" bldStep="category"/>
                                            </p:graphicEl>
                                          </p:spTgt>
                                        </p:tgtEl>
                                        <p:attrNameLst>
                                          <p:attrName>ppt_w</p:attrName>
                                        </p:attrNameLst>
                                      </p:cBhvr>
                                      <p:tavLst>
                                        <p:tav tm="0">
                                          <p:val>
                                            <p:fltVal val="0"/>
                                          </p:val>
                                        </p:tav>
                                        <p:tav tm="100000">
                                          <p:val>
                                            <p:strVal val="#ppt_w"/>
                                          </p:val>
                                        </p:tav>
                                      </p:tavLst>
                                    </p:anim>
                                    <p:anim calcmode="lin" valueType="num">
                                      <p:cBhvr>
                                        <p:cTn id="33" dur="500" fill="hold"/>
                                        <p:tgtEl>
                                          <p:spTgt spid="12">
                                            <p:graphicEl>
                                              <a:chart seriesIdx="-4" categoryIdx="2" bldStep="category"/>
                                            </p:graphicEl>
                                          </p:spTgt>
                                        </p:tgtEl>
                                        <p:attrNameLst>
                                          <p:attrName>ppt_h</p:attrName>
                                        </p:attrNameLst>
                                      </p:cBhvr>
                                      <p:tavLst>
                                        <p:tav tm="0">
                                          <p:val>
                                            <p:fltVal val="0"/>
                                          </p:val>
                                        </p:tav>
                                        <p:tav tm="100000">
                                          <p:val>
                                            <p:strVal val="#ppt_h"/>
                                          </p:val>
                                        </p:tav>
                                      </p:tavLst>
                                    </p:anim>
                                    <p:animEffect transition="in" filter="fade">
                                      <p:cBhvr>
                                        <p:cTn id="34" dur="500"/>
                                        <p:tgtEl>
                                          <p:spTgt spid="12">
                                            <p:graphicEl>
                                              <a:chart seriesIdx="-4" categoryIdx="2" bldStep="category"/>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graphicEl>
                                              <a:chart seriesIdx="-4" categoryIdx="3" bldStep="category"/>
                                            </p:graphicEl>
                                          </p:spTgt>
                                        </p:tgtEl>
                                        <p:attrNameLst>
                                          <p:attrName>style.visibility</p:attrName>
                                        </p:attrNameLst>
                                      </p:cBhvr>
                                      <p:to>
                                        <p:strVal val="visible"/>
                                      </p:to>
                                    </p:set>
                                    <p:anim calcmode="lin" valueType="num">
                                      <p:cBhvr>
                                        <p:cTn id="39" dur="500" fill="hold"/>
                                        <p:tgtEl>
                                          <p:spTgt spid="12">
                                            <p:graphicEl>
                                              <a:chart seriesIdx="-4" categoryIdx="3" bldStep="category"/>
                                            </p:graphicEl>
                                          </p:spTgt>
                                        </p:tgtEl>
                                        <p:attrNameLst>
                                          <p:attrName>ppt_w</p:attrName>
                                        </p:attrNameLst>
                                      </p:cBhvr>
                                      <p:tavLst>
                                        <p:tav tm="0">
                                          <p:val>
                                            <p:fltVal val="0"/>
                                          </p:val>
                                        </p:tav>
                                        <p:tav tm="100000">
                                          <p:val>
                                            <p:strVal val="#ppt_w"/>
                                          </p:val>
                                        </p:tav>
                                      </p:tavLst>
                                    </p:anim>
                                    <p:anim calcmode="lin" valueType="num">
                                      <p:cBhvr>
                                        <p:cTn id="40" dur="500" fill="hold"/>
                                        <p:tgtEl>
                                          <p:spTgt spid="12">
                                            <p:graphicEl>
                                              <a:chart seriesIdx="-4" categoryIdx="3" bldStep="category"/>
                                            </p:graphicEl>
                                          </p:spTgt>
                                        </p:tgtEl>
                                        <p:attrNameLst>
                                          <p:attrName>ppt_h</p:attrName>
                                        </p:attrNameLst>
                                      </p:cBhvr>
                                      <p:tavLst>
                                        <p:tav tm="0">
                                          <p:val>
                                            <p:fltVal val="0"/>
                                          </p:val>
                                        </p:tav>
                                        <p:tav tm="100000">
                                          <p:val>
                                            <p:strVal val="#ppt_h"/>
                                          </p:val>
                                        </p:tav>
                                      </p:tavLst>
                                    </p:anim>
                                    <p:animEffect transition="in" filter="fade">
                                      <p:cBhvr>
                                        <p:cTn id="41" dur="500"/>
                                        <p:tgtEl>
                                          <p:spTgt spid="12">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bldLst>
      <p:bldGraphic spid="12" grpId="0">
        <p:bldSub>
          <a:bldChart bld="category"/>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dirty="0">
                <a:solidFill>
                  <a:schemeClr val="accent2"/>
                </a:solidFill>
              </a:rPr>
              <a:t>Double</a:t>
            </a:r>
            <a:endParaRPr lang="en-GB" dirty="0"/>
          </a:p>
        </p:txBody>
      </p:sp>
      <p:graphicFrame>
        <p:nvGraphicFramePr>
          <p:cNvPr id="13" name="Chart 12"/>
          <p:cNvGraphicFramePr/>
          <p:nvPr>
            <p:extLst>
              <p:ext uri="{D42A27DB-BD31-4B8C-83A1-F6EECF244321}">
                <p14:modId xmlns:p14="http://schemas.microsoft.com/office/powerpoint/2010/main" val="2090051172"/>
              </p:ext>
            </p:extLst>
          </p:nvPr>
        </p:nvGraphicFramePr>
        <p:xfrm>
          <a:off x="609600" y="1701800"/>
          <a:ext cx="23088600" cy="11517501"/>
        </p:xfrm>
        <a:graphic>
          <a:graphicData uri="http://schemas.openxmlformats.org/drawingml/2006/chart">
            <c:chart xmlns:c="http://schemas.openxmlformats.org/drawingml/2006/chart" xmlns:r="http://schemas.openxmlformats.org/officeDocument/2006/relationships" r:id="rId5"/>
          </a:graphicData>
        </a:graphic>
      </p:graphicFrame>
      <p:pic>
        <p:nvPicPr>
          <p:cNvPr id="2" name="Audio 1">
            <a:hlinkClick r:id="" action="ppaction://media"/>
            <a:extLst>
              <a:ext uri="{FF2B5EF4-FFF2-40B4-BE49-F238E27FC236}">
                <a16:creationId xmlns:a16="http://schemas.microsoft.com/office/drawing/2014/main" id="{4FE3FA88-3AFD-48FF-8972-022BAE394DF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3680738" y="13012738"/>
            <a:ext cx="487362" cy="487362"/>
          </a:xfrm>
          <a:prstGeom prst="rect">
            <a:avLst/>
          </a:prstGeom>
        </p:spPr>
      </p:pic>
    </p:spTree>
    <p:custDataLst>
      <p:tags r:id="rId1"/>
    </p:custDataLst>
    <p:extLst>
      <p:ext uri="{BB962C8B-B14F-4D97-AF65-F5344CB8AC3E}">
        <p14:creationId xmlns:p14="http://schemas.microsoft.com/office/powerpoint/2010/main" val="4113501636"/>
      </p:ext>
    </p:extLst>
  </p:cSld>
  <p:clrMapOvr>
    <a:masterClrMapping/>
  </p:clrMapOvr>
  <p:transition spd="med" advTm="169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3">
                                            <p:graphicEl>
                                              <a:chart seriesIdx="-3" categoryIdx="-3" bldStep="gridLegend"/>
                                            </p:graphicEl>
                                          </p:spTgt>
                                        </p:tgtEl>
                                        <p:attrNameLst>
                                          <p:attrName>style.visibility</p:attrName>
                                        </p:attrNameLst>
                                      </p:cBhvr>
                                      <p:to>
                                        <p:strVal val="visible"/>
                                      </p:to>
                                    </p:set>
                                    <p:anim calcmode="lin" valueType="num">
                                      <p:cBhvr>
                                        <p:cTn id="11" dur="500" fill="hold"/>
                                        <p:tgtEl>
                                          <p:spTgt spid="13">
                                            <p:graphicEl>
                                              <a:chart seriesIdx="-3" categoryIdx="-3" bldStep="gridLegend"/>
                                            </p:graphicEl>
                                          </p:spTgt>
                                        </p:tgtEl>
                                        <p:attrNameLst>
                                          <p:attrName>ppt_w</p:attrName>
                                        </p:attrNameLst>
                                      </p:cBhvr>
                                      <p:tavLst>
                                        <p:tav tm="0">
                                          <p:val>
                                            <p:fltVal val="0"/>
                                          </p:val>
                                        </p:tav>
                                        <p:tav tm="100000">
                                          <p:val>
                                            <p:strVal val="#ppt_w"/>
                                          </p:val>
                                        </p:tav>
                                      </p:tavLst>
                                    </p:anim>
                                    <p:anim calcmode="lin" valueType="num">
                                      <p:cBhvr>
                                        <p:cTn id="12" dur="500" fill="hold"/>
                                        <p:tgtEl>
                                          <p:spTgt spid="13">
                                            <p:graphicEl>
                                              <a:chart seriesIdx="-3" categoryIdx="-3" bldStep="gridLegend"/>
                                            </p:graphicEl>
                                          </p:spTgt>
                                        </p:tgtEl>
                                        <p:attrNameLst>
                                          <p:attrName>ppt_h</p:attrName>
                                        </p:attrNameLst>
                                      </p:cBhvr>
                                      <p:tavLst>
                                        <p:tav tm="0">
                                          <p:val>
                                            <p:fltVal val="0"/>
                                          </p:val>
                                        </p:tav>
                                        <p:tav tm="100000">
                                          <p:val>
                                            <p:strVal val="#ppt_h"/>
                                          </p:val>
                                        </p:tav>
                                      </p:tavLst>
                                    </p:anim>
                                    <p:animEffect transition="in" filter="fade">
                                      <p:cBhvr>
                                        <p:cTn id="13" dur="500"/>
                                        <p:tgtEl>
                                          <p:spTgt spid="13">
                                            <p:graphicEl>
                                              <a:chart seriesIdx="-3" categoryIdx="-3" bldStep="gridLegend"/>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graphicEl>
                                              <a:chart seriesIdx="-4" categoryIdx="0" bldStep="category"/>
                                            </p:graphicEl>
                                          </p:spTgt>
                                        </p:tgtEl>
                                        <p:attrNameLst>
                                          <p:attrName>style.visibility</p:attrName>
                                        </p:attrNameLst>
                                      </p:cBhvr>
                                      <p:to>
                                        <p:strVal val="visible"/>
                                      </p:to>
                                    </p:set>
                                    <p:anim calcmode="lin" valueType="num">
                                      <p:cBhvr>
                                        <p:cTn id="18" dur="500" fill="hold"/>
                                        <p:tgtEl>
                                          <p:spTgt spid="13">
                                            <p:graphicEl>
                                              <a:chart seriesIdx="-4" categoryIdx="0" bldStep="category"/>
                                            </p:graphicEl>
                                          </p:spTgt>
                                        </p:tgtEl>
                                        <p:attrNameLst>
                                          <p:attrName>ppt_w</p:attrName>
                                        </p:attrNameLst>
                                      </p:cBhvr>
                                      <p:tavLst>
                                        <p:tav tm="0">
                                          <p:val>
                                            <p:fltVal val="0"/>
                                          </p:val>
                                        </p:tav>
                                        <p:tav tm="100000">
                                          <p:val>
                                            <p:strVal val="#ppt_w"/>
                                          </p:val>
                                        </p:tav>
                                      </p:tavLst>
                                    </p:anim>
                                    <p:anim calcmode="lin" valueType="num">
                                      <p:cBhvr>
                                        <p:cTn id="19" dur="500" fill="hold"/>
                                        <p:tgtEl>
                                          <p:spTgt spid="13">
                                            <p:graphicEl>
                                              <a:chart seriesIdx="-4" categoryIdx="0" bldStep="category"/>
                                            </p:graphicEl>
                                          </p:spTgt>
                                        </p:tgtEl>
                                        <p:attrNameLst>
                                          <p:attrName>ppt_h</p:attrName>
                                        </p:attrNameLst>
                                      </p:cBhvr>
                                      <p:tavLst>
                                        <p:tav tm="0">
                                          <p:val>
                                            <p:fltVal val="0"/>
                                          </p:val>
                                        </p:tav>
                                        <p:tav tm="100000">
                                          <p:val>
                                            <p:strVal val="#ppt_h"/>
                                          </p:val>
                                        </p:tav>
                                      </p:tavLst>
                                    </p:anim>
                                    <p:animEffect transition="in" filter="fade">
                                      <p:cBhvr>
                                        <p:cTn id="20" dur="500"/>
                                        <p:tgtEl>
                                          <p:spTgt spid="13">
                                            <p:graphicEl>
                                              <a:chart seriesIdx="-4" categoryIdx="0" bldStep="category"/>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graphicEl>
                                              <a:chart seriesIdx="-4" categoryIdx="1" bldStep="category"/>
                                            </p:graphicEl>
                                          </p:spTgt>
                                        </p:tgtEl>
                                        <p:attrNameLst>
                                          <p:attrName>style.visibility</p:attrName>
                                        </p:attrNameLst>
                                      </p:cBhvr>
                                      <p:to>
                                        <p:strVal val="visible"/>
                                      </p:to>
                                    </p:set>
                                    <p:anim calcmode="lin" valueType="num">
                                      <p:cBhvr>
                                        <p:cTn id="25" dur="500" fill="hold"/>
                                        <p:tgtEl>
                                          <p:spTgt spid="13">
                                            <p:graphicEl>
                                              <a:chart seriesIdx="-4" categoryIdx="1" bldStep="category"/>
                                            </p:graphicEl>
                                          </p:spTgt>
                                        </p:tgtEl>
                                        <p:attrNameLst>
                                          <p:attrName>ppt_w</p:attrName>
                                        </p:attrNameLst>
                                      </p:cBhvr>
                                      <p:tavLst>
                                        <p:tav tm="0">
                                          <p:val>
                                            <p:fltVal val="0"/>
                                          </p:val>
                                        </p:tav>
                                        <p:tav tm="100000">
                                          <p:val>
                                            <p:strVal val="#ppt_w"/>
                                          </p:val>
                                        </p:tav>
                                      </p:tavLst>
                                    </p:anim>
                                    <p:anim calcmode="lin" valueType="num">
                                      <p:cBhvr>
                                        <p:cTn id="26" dur="500" fill="hold"/>
                                        <p:tgtEl>
                                          <p:spTgt spid="13">
                                            <p:graphicEl>
                                              <a:chart seriesIdx="-4" categoryIdx="1" bldStep="category"/>
                                            </p:graphicEl>
                                          </p:spTgt>
                                        </p:tgtEl>
                                        <p:attrNameLst>
                                          <p:attrName>ppt_h</p:attrName>
                                        </p:attrNameLst>
                                      </p:cBhvr>
                                      <p:tavLst>
                                        <p:tav tm="0">
                                          <p:val>
                                            <p:fltVal val="0"/>
                                          </p:val>
                                        </p:tav>
                                        <p:tav tm="100000">
                                          <p:val>
                                            <p:strVal val="#ppt_h"/>
                                          </p:val>
                                        </p:tav>
                                      </p:tavLst>
                                    </p:anim>
                                    <p:animEffect transition="in" filter="fade">
                                      <p:cBhvr>
                                        <p:cTn id="27" dur="500"/>
                                        <p:tgtEl>
                                          <p:spTgt spid="13">
                                            <p:graphicEl>
                                              <a:chart seriesIdx="-4" categoryIdx="1"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3">
                                            <p:graphicEl>
                                              <a:chart seriesIdx="-4" categoryIdx="2" bldStep="category"/>
                                            </p:graphicEl>
                                          </p:spTgt>
                                        </p:tgtEl>
                                        <p:attrNameLst>
                                          <p:attrName>style.visibility</p:attrName>
                                        </p:attrNameLst>
                                      </p:cBhvr>
                                      <p:to>
                                        <p:strVal val="visible"/>
                                      </p:to>
                                    </p:set>
                                    <p:anim calcmode="lin" valueType="num">
                                      <p:cBhvr>
                                        <p:cTn id="32" dur="500" fill="hold"/>
                                        <p:tgtEl>
                                          <p:spTgt spid="13">
                                            <p:graphicEl>
                                              <a:chart seriesIdx="-4" categoryIdx="2" bldStep="category"/>
                                            </p:graphicEl>
                                          </p:spTgt>
                                        </p:tgtEl>
                                        <p:attrNameLst>
                                          <p:attrName>ppt_w</p:attrName>
                                        </p:attrNameLst>
                                      </p:cBhvr>
                                      <p:tavLst>
                                        <p:tav tm="0">
                                          <p:val>
                                            <p:fltVal val="0"/>
                                          </p:val>
                                        </p:tav>
                                        <p:tav tm="100000">
                                          <p:val>
                                            <p:strVal val="#ppt_w"/>
                                          </p:val>
                                        </p:tav>
                                      </p:tavLst>
                                    </p:anim>
                                    <p:anim calcmode="lin" valueType="num">
                                      <p:cBhvr>
                                        <p:cTn id="33" dur="500" fill="hold"/>
                                        <p:tgtEl>
                                          <p:spTgt spid="13">
                                            <p:graphicEl>
                                              <a:chart seriesIdx="-4" categoryIdx="2" bldStep="category"/>
                                            </p:graphicEl>
                                          </p:spTgt>
                                        </p:tgtEl>
                                        <p:attrNameLst>
                                          <p:attrName>ppt_h</p:attrName>
                                        </p:attrNameLst>
                                      </p:cBhvr>
                                      <p:tavLst>
                                        <p:tav tm="0">
                                          <p:val>
                                            <p:fltVal val="0"/>
                                          </p:val>
                                        </p:tav>
                                        <p:tav tm="100000">
                                          <p:val>
                                            <p:strVal val="#ppt_h"/>
                                          </p:val>
                                        </p:tav>
                                      </p:tavLst>
                                    </p:anim>
                                    <p:animEffect transition="in" filter="fade">
                                      <p:cBhvr>
                                        <p:cTn id="34" dur="500"/>
                                        <p:tgtEl>
                                          <p:spTgt spid="13">
                                            <p:graphicEl>
                                              <a:chart seriesIdx="-4" categoryIdx="2" bldStep="category"/>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3">
                                            <p:graphicEl>
                                              <a:chart seriesIdx="-4" categoryIdx="3" bldStep="category"/>
                                            </p:graphicEl>
                                          </p:spTgt>
                                        </p:tgtEl>
                                        <p:attrNameLst>
                                          <p:attrName>style.visibility</p:attrName>
                                        </p:attrNameLst>
                                      </p:cBhvr>
                                      <p:to>
                                        <p:strVal val="visible"/>
                                      </p:to>
                                    </p:set>
                                    <p:anim calcmode="lin" valueType="num">
                                      <p:cBhvr>
                                        <p:cTn id="39" dur="500" fill="hold"/>
                                        <p:tgtEl>
                                          <p:spTgt spid="13">
                                            <p:graphicEl>
                                              <a:chart seriesIdx="-4" categoryIdx="3" bldStep="category"/>
                                            </p:graphicEl>
                                          </p:spTgt>
                                        </p:tgtEl>
                                        <p:attrNameLst>
                                          <p:attrName>ppt_w</p:attrName>
                                        </p:attrNameLst>
                                      </p:cBhvr>
                                      <p:tavLst>
                                        <p:tav tm="0">
                                          <p:val>
                                            <p:fltVal val="0"/>
                                          </p:val>
                                        </p:tav>
                                        <p:tav tm="100000">
                                          <p:val>
                                            <p:strVal val="#ppt_w"/>
                                          </p:val>
                                        </p:tav>
                                      </p:tavLst>
                                    </p:anim>
                                    <p:anim calcmode="lin" valueType="num">
                                      <p:cBhvr>
                                        <p:cTn id="40" dur="500" fill="hold"/>
                                        <p:tgtEl>
                                          <p:spTgt spid="13">
                                            <p:graphicEl>
                                              <a:chart seriesIdx="-4" categoryIdx="3" bldStep="category"/>
                                            </p:graphicEl>
                                          </p:spTgt>
                                        </p:tgtEl>
                                        <p:attrNameLst>
                                          <p:attrName>ppt_h</p:attrName>
                                        </p:attrNameLst>
                                      </p:cBhvr>
                                      <p:tavLst>
                                        <p:tav tm="0">
                                          <p:val>
                                            <p:fltVal val="0"/>
                                          </p:val>
                                        </p:tav>
                                        <p:tav tm="100000">
                                          <p:val>
                                            <p:strVal val="#ppt_h"/>
                                          </p:val>
                                        </p:tav>
                                      </p:tavLst>
                                    </p:anim>
                                    <p:animEffect transition="in" filter="fade">
                                      <p:cBhvr>
                                        <p:cTn id="41" dur="500"/>
                                        <p:tgtEl>
                                          <p:spTgt spid="13">
                                            <p:graphicEl>
                                              <a:chart seriesIdx="-4" categoryIdx="3" bldStep="category"/>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3">
                                            <p:graphicEl>
                                              <a:chart seriesIdx="-4" categoryIdx="4" bldStep="category"/>
                                            </p:graphicEl>
                                          </p:spTgt>
                                        </p:tgtEl>
                                        <p:attrNameLst>
                                          <p:attrName>style.visibility</p:attrName>
                                        </p:attrNameLst>
                                      </p:cBhvr>
                                      <p:to>
                                        <p:strVal val="visible"/>
                                      </p:to>
                                    </p:set>
                                    <p:anim calcmode="lin" valueType="num">
                                      <p:cBhvr>
                                        <p:cTn id="46" dur="500" fill="hold"/>
                                        <p:tgtEl>
                                          <p:spTgt spid="13">
                                            <p:graphicEl>
                                              <a:chart seriesIdx="-4" categoryIdx="4" bldStep="category"/>
                                            </p:graphicEl>
                                          </p:spTgt>
                                        </p:tgtEl>
                                        <p:attrNameLst>
                                          <p:attrName>ppt_w</p:attrName>
                                        </p:attrNameLst>
                                      </p:cBhvr>
                                      <p:tavLst>
                                        <p:tav tm="0">
                                          <p:val>
                                            <p:fltVal val="0"/>
                                          </p:val>
                                        </p:tav>
                                        <p:tav tm="100000">
                                          <p:val>
                                            <p:strVal val="#ppt_w"/>
                                          </p:val>
                                        </p:tav>
                                      </p:tavLst>
                                    </p:anim>
                                    <p:anim calcmode="lin" valueType="num">
                                      <p:cBhvr>
                                        <p:cTn id="47" dur="500" fill="hold"/>
                                        <p:tgtEl>
                                          <p:spTgt spid="13">
                                            <p:graphicEl>
                                              <a:chart seriesIdx="-4" categoryIdx="4" bldStep="category"/>
                                            </p:graphicEl>
                                          </p:spTgt>
                                        </p:tgtEl>
                                        <p:attrNameLst>
                                          <p:attrName>ppt_h</p:attrName>
                                        </p:attrNameLst>
                                      </p:cBhvr>
                                      <p:tavLst>
                                        <p:tav tm="0">
                                          <p:val>
                                            <p:fltVal val="0"/>
                                          </p:val>
                                        </p:tav>
                                        <p:tav tm="100000">
                                          <p:val>
                                            <p:strVal val="#ppt_h"/>
                                          </p:val>
                                        </p:tav>
                                      </p:tavLst>
                                    </p:anim>
                                    <p:animEffect transition="in" filter="fade">
                                      <p:cBhvr>
                                        <p:cTn id="48" dur="500"/>
                                        <p:tgtEl>
                                          <p:spTgt spid="13">
                                            <p:graphicEl>
                                              <a:chart seriesIdx="-4" categoryIdx="4" bldStep="category"/>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graphicEl>
                                              <a:chart seriesIdx="-4" categoryIdx="5" bldStep="category"/>
                                            </p:graphicEl>
                                          </p:spTgt>
                                        </p:tgtEl>
                                        <p:attrNameLst>
                                          <p:attrName>style.visibility</p:attrName>
                                        </p:attrNameLst>
                                      </p:cBhvr>
                                      <p:to>
                                        <p:strVal val="visible"/>
                                      </p:to>
                                    </p:set>
                                    <p:anim calcmode="lin" valueType="num">
                                      <p:cBhvr>
                                        <p:cTn id="53" dur="500" fill="hold"/>
                                        <p:tgtEl>
                                          <p:spTgt spid="13">
                                            <p:graphicEl>
                                              <a:chart seriesIdx="-4" categoryIdx="5" bldStep="category"/>
                                            </p:graphicEl>
                                          </p:spTgt>
                                        </p:tgtEl>
                                        <p:attrNameLst>
                                          <p:attrName>ppt_w</p:attrName>
                                        </p:attrNameLst>
                                      </p:cBhvr>
                                      <p:tavLst>
                                        <p:tav tm="0">
                                          <p:val>
                                            <p:fltVal val="0"/>
                                          </p:val>
                                        </p:tav>
                                        <p:tav tm="100000">
                                          <p:val>
                                            <p:strVal val="#ppt_w"/>
                                          </p:val>
                                        </p:tav>
                                      </p:tavLst>
                                    </p:anim>
                                    <p:anim calcmode="lin" valueType="num">
                                      <p:cBhvr>
                                        <p:cTn id="54" dur="500" fill="hold"/>
                                        <p:tgtEl>
                                          <p:spTgt spid="13">
                                            <p:graphicEl>
                                              <a:chart seriesIdx="-4" categoryIdx="5" bldStep="category"/>
                                            </p:graphicEl>
                                          </p:spTgt>
                                        </p:tgtEl>
                                        <p:attrNameLst>
                                          <p:attrName>ppt_h</p:attrName>
                                        </p:attrNameLst>
                                      </p:cBhvr>
                                      <p:tavLst>
                                        <p:tav tm="0">
                                          <p:val>
                                            <p:fltVal val="0"/>
                                          </p:val>
                                        </p:tav>
                                        <p:tav tm="100000">
                                          <p:val>
                                            <p:strVal val="#ppt_h"/>
                                          </p:val>
                                        </p:tav>
                                      </p:tavLst>
                                    </p:anim>
                                    <p:animEffect transition="in" filter="fade">
                                      <p:cBhvr>
                                        <p:cTn id="55" dur="500"/>
                                        <p:tgtEl>
                                          <p:spTgt spid="13">
                                            <p:graphicEl>
                                              <a:chart seriesIdx="-4" categoryIdx="5" bldStep="category"/>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3">
                                            <p:graphicEl>
                                              <a:chart seriesIdx="-4" categoryIdx="6" bldStep="category"/>
                                            </p:graphicEl>
                                          </p:spTgt>
                                        </p:tgtEl>
                                        <p:attrNameLst>
                                          <p:attrName>style.visibility</p:attrName>
                                        </p:attrNameLst>
                                      </p:cBhvr>
                                      <p:to>
                                        <p:strVal val="visible"/>
                                      </p:to>
                                    </p:set>
                                    <p:anim calcmode="lin" valueType="num">
                                      <p:cBhvr>
                                        <p:cTn id="60" dur="500" fill="hold"/>
                                        <p:tgtEl>
                                          <p:spTgt spid="13">
                                            <p:graphicEl>
                                              <a:chart seriesIdx="-4" categoryIdx="6" bldStep="category"/>
                                            </p:graphicEl>
                                          </p:spTgt>
                                        </p:tgtEl>
                                        <p:attrNameLst>
                                          <p:attrName>ppt_w</p:attrName>
                                        </p:attrNameLst>
                                      </p:cBhvr>
                                      <p:tavLst>
                                        <p:tav tm="0">
                                          <p:val>
                                            <p:fltVal val="0"/>
                                          </p:val>
                                        </p:tav>
                                        <p:tav tm="100000">
                                          <p:val>
                                            <p:strVal val="#ppt_w"/>
                                          </p:val>
                                        </p:tav>
                                      </p:tavLst>
                                    </p:anim>
                                    <p:anim calcmode="lin" valueType="num">
                                      <p:cBhvr>
                                        <p:cTn id="61" dur="500" fill="hold"/>
                                        <p:tgtEl>
                                          <p:spTgt spid="13">
                                            <p:graphicEl>
                                              <a:chart seriesIdx="-4" categoryIdx="6" bldStep="category"/>
                                            </p:graphicEl>
                                          </p:spTgt>
                                        </p:tgtEl>
                                        <p:attrNameLst>
                                          <p:attrName>ppt_h</p:attrName>
                                        </p:attrNameLst>
                                      </p:cBhvr>
                                      <p:tavLst>
                                        <p:tav tm="0">
                                          <p:val>
                                            <p:fltVal val="0"/>
                                          </p:val>
                                        </p:tav>
                                        <p:tav tm="100000">
                                          <p:val>
                                            <p:strVal val="#ppt_h"/>
                                          </p:val>
                                        </p:tav>
                                      </p:tavLst>
                                    </p:anim>
                                    <p:animEffect transition="in" filter="fade">
                                      <p:cBhvr>
                                        <p:cTn id="62" dur="500"/>
                                        <p:tgtEl>
                                          <p:spTgt spid="13">
                                            <p:graphicEl>
                                              <a:chart seriesIdx="-4" categoryIdx="6" bldStep="category"/>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3">
                                            <p:graphicEl>
                                              <a:chart seriesIdx="-4" categoryIdx="7" bldStep="category"/>
                                            </p:graphicEl>
                                          </p:spTgt>
                                        </p:tgtEl>
                                        <p:attrNameLst>
                                          <p:attrName>style.visibility</p:attrName>
                                        </p:attrNameLst>
                                      </p:cBhvr>
                                      <p:to>
                                        <p:strVal val="visible"/>
                                      </p:to>
                                    </p:set>
                                    <p:anim calcmode="lin" valueType="num">
                                      <p:cBhvr>
                                        <p:cTn id="67" dur="500" fill="hold"/>
                                        <p:tgtEl>
                                          <p:spTgt spid="13">
                                            <p:graphicEl>
                                              <a:chart seriesIdx="-4" categoryIdx="7" bldStep="category"/>
                                            </p:graphicEl>
                                          </p:spTgt>
                                        </p:tgtEl>
                                        <p:attrNameLst>
                                          <p:attrName>ppt_w</p:attrName>
                                        </p:attrNameLst>
                                      </p:cBhvr>
                                      <p:tavLst>
                                        <p:tav tm="0">
                                          <p:val>
                                            <p:fltVal val="0"/>
                                          </p:val>
                                        </p:tav>
                                        <p:tav tm="100000">
                                          <p:val>
                                            <p:strVal val="#ppt_w"/>
                                          </p:val>
                                        </p:tav>
                                      </p:tavLst>
                                    </p:anim>
                                    <p:anim calcmode="lin" valueType="num">
                                      <p:cBhvr>
                                        <p:cTn id="68" dur="500" fill="hold"/>
                                        <p:tgtEl>
                                          <p:spTgt spid="13">
                                            <p:graphicEl>
                                              <a:chart seriesIdx="-4" categoryIdx="7" bldStep="category"/>
                                            </p:graphicEl>
                                          </p:spTgt>
                                        </p:tgtEl>
                                        <p:attrNameLst>
                                          <p:attrName>ppt_h</p:attrName>
                                        </p:attrNameLst>
                                      </p:cBhvr>
                                      <p:tavLst>
                                        <p:tav tm="0">
                                          <p:val>
                                            <p:fltVal val="0"/>
                                          </p:val>
                                        </p:tav>
                                        <p:tav tm="100000">
                                          <p:val>
                                            <p:strVal val="#ppt_h"/>
                                          </p:val>
                                        </p:tav>
                                      </p:tavLst>
                                    </p:anim>
                                    <p:animEffect transition="in" filter="fade">
                                      <p:cBhvr>
                                        <p:cTn id="69" dur="500"/>
                                        <p:tgtEl>
                                          <p:spTgt spid="13">
                                            <p:graphicEl>
                                              <a:chart seriesIdx="-4" categoryIdx="7"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2"/>
                </p:tgtEl>
              </p:cMediaNode>
            </p:audio>
          </p:childTnLst>
        </p:cTn>
      </p:par>
    </p:tnLst>
    <p:bldLst>
      <p:bldGraphic spid="13" grpId="0">
        <p:bldSub>
          <a:bldChart bld="category"/>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Exam Unit Overview</a:t>
            </a:r>
          </a:p>
        </p:txBody>
      </p:sp>
      <p:sp>
        <p:nvSpPr>
          <p:cNvPr id="3" name="Text Placeholder 2"/>
          <p:cNvSpPr>
            <a:spLocks noGrp="1"/>
          </p:cNvSpPr>
          <p:nvPr>
            <p:ph type="body" sz="quarter" idx="11"/>
          </p:nvPr>
        </p:nvSpPr>
        <p:spPr/>
        <p:txBody>
          <a:bodyPr anchor="t"/>
          <a:lstStyle/>
          <a:p>
            <a:r>
              <a:rPr lang="en-GB" sz="4800" dirty="0">
                <a:solidFill>
                  <a:srgbClr val="7030A0"/>
                </a:solidFill>
              </a:rPr>
              <a:t>Unit 1 – Information Technology Systems (E)</a:t>
            </a:r>
          </a:p>
          <a:p>
            <a:r>
              <a:rPr lang="en-GB" sz="4800" dirty="0">
                <a:solidFill>
                  <a:schemeClr val="tx1"/>
                </a:solidFill>
              </a:rPr>
              <a:t>Written exam, explores the relationships between hardware and software that form an IT system. How we create them and what they are made up of.</a:t>
            </a:r>
          </a:p>
          <a:p>
            <a:endParaRPr lang="en-GB" sz="4800" dirty="0">
              <a:solidFill>
                <a:schemeClr val="tx1"/>
              </a:solidFill>
            </a:endParaRPr>
          </a:p>
          <a:p>
            <a:r>
              <a:rPr lang="en-GB" sz="4800" dirty="0">
                <a:solidFill>
                  <a:srgbClr val="7030A0"/>
                </a:solidFill>
              </a:rPr>
              <a:t>Unit 2 – Creating systems to manage information (E)</a:t>
            </a:r>
          </a:p>
          <a:p>
            <a:r>
              <a:rPr lang="en-GB" sz="4800" dirty="0">
                <a:solidFill>
                  <a:schemeClr val="tx1"/>
                </a:solidFill>
              </a:rPr>
              <a:t>On screen practical exam, based around databases, focuses on how to build a system to manage, process and store data effectively.</a:t>
            </a:r>
          </a:p>
          <a:p>
            <a:endParaRPr lang="en-GB" sz="4800" dirty="0">
              <a:solidFill>
                <a:schemeClr val="accent2"/>
              </a:solidFill>
            </a:endParaRPr>
          </a:p>
          <a:p>
            <a:r>
              <a:rPr lang="en-GB" sz="4800" dirty="0">
                <a:solidFill>
                  <a:schemeClr val="accent2"/>
                </a:solidFill>
              </a:rPr>
              <a:t>Unit 11 – Cyber Security (E)</a:t>
            </a:r>
          </a:p>
          <a:p>
            <a:r>
              <a:rPr lang="en-GB" sz="4800" dirty="0">
                <a:solidFill>
                  <a:schemeClr val="tx1"/>
                </a:solidFill>
              </a:rPr>
              <a:t>Written exam, explores </a:t>
            </a:r>
            <a:r>
              <a:rPr lang="en-GB" sz="4800" dirty="0"/>
              <a:t>cyber security threats and vulnerabilities, the methods used to protect systems against threats and how to plan for and manage security incidents.</a:t>
            </a:r>
            <a:endParaRPr lang="en-GB" sz="4800" dirty="0">
              <a:solidFill>
                <a:srgbClr val="FF0000"/>
              </a:solidFill>
            </a:endParaRPr>
          </a:p>
        </p:txBody>
      </p:sp>
      <p:pic>
        <p:nvPicPr>
          <p:cNvPr id="4" name="Audio 3">
            <a:hlinkClick r:id="" action="ppaction://media"/>
            <a:extLst>
              <a:ext uri="{FF2B5EF4-FFF2-40B4-BE49-F238E27FC236}">
                <a16:creationId xmlns:a16="http://schemas.microsoft.com/office/drawing/2014/main" id="{7512FA1F-575F-442A-9D4A-BFD4FE36439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23680738" y="13012738"/>
            <a:ext cx="487362" cy="487362"/>
          </a:xfrm>
          <a:prstGeom prst="rect">
            <a:avLst/>
          </a:prstGeom>
        </p:spPr>
      </p:pic>
    </p:spTree>
    <p:custDataLst>
      <p:tags r:id="rId1"/>
    </p:custDataLst>
    <p:extLst>
      <p:ext uri="{BB962C8B-B14F-4D97-AF65-F5344CB8AC3E}">
        <p14:creationId xmlns:p14="http://schemas.microsoft.com/office/powerpoint/2010/main" val="4024215949"/>
      </p:ext>
    </p:extLst>
  </p:cSld>
  <p:clrMapOvr>
    <a:masterClrMapping/>
  </p:clrMapOvr>
  <p:transition spd="med" advTm="633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5|4.4|3.8|7.9|1.3|5.7|2.1|3.1|9.1|1.3"/>
</p:tagLst>
</file>

<file path=ppt/tags/tag10.xml><?xml version="1.0" encoding="utf-8"?>
<p:tagLst xmlns:a="http://schemas.openxmlformats.org/drawingml/2006/main" xmlns:r="http://schemas.openxmlformats.org/officeDocument/2006/relationships" xmlns:p="http://schemas.openxmlformats.org/presentationml/2006/main">
  <p:tag name="TIMING" val="|11.4|14.2|2.6|2.3|27.6|2|3.4|2.1|5.5|3.7"/>
</p:tagLst>
</file>

<file path=ppt/tags/tag11.xml><?xml version="1.0" encoding="utf-8"?>
<p:tagLst xmlns:a="http://schemas.openxmlformats.org/drawingml/2006/main" xmlns:r="http://schemas.openxmlformats.org/officeDocument/2006/relationships" xmlns:p="http://schemas.openxmlformats.org/presentationml/2006/main">
  <p:tag name="TIMING" val="|0.7|0.8|1"/>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3.5|29.7|4.6|2.4|0.9|0.9|3.7|3.7|1.6|1.1|1.1"/>
</p:tagLst>
</file>

<file path=ppt/tags/tag4.xml><?xml version="1.0" encoding="utf-8"?>
<p:tagLst xmlns:a="http://schemas.openxmlformats.org/drawingml/2006/main" xmlns:r="http://schemas.openxmlformats.org/officeDocument/2006/relationships" xmlns:p="http://schemas.openxmlformats.org/presentationml/2006/main">
  <p:tag name="TIMING" val="|15.7|3.8|1.1|9.8|2|1.2|16.3|1.2|4.6|4.6|3.6|4.5"/>
</p:tagLst>
</file>

<file path=ppt/tags/tag5.xml><?xml version="1.0" encoding="utf-8"?>
<p:tagLst xmlns:a="http://schemas.openxmlformats.org/drawingml/2006/main" xmlns:r="http://schemas.openxmlformats.org/officeDocument/2006/relationships" xmlns:p="http://schemas.openxmlformats.org/presentationml/2006/main">
  <p:tag name="TIMING" val="|10|1.1|2.6|0.8|1.2|17|1.5|1.2|0.8"/>
</p:tagLst>
</file>

<file path=ppt/tags/tag6.xml><?xml version="1.0" encoding="utf-8"?>
<p:tagLst xmlns:a="http://schemas.openxmlformats.org/drawingml/2006/main" xmlns:r="http://schemas.openxmlformats.org/officeDocument/2006/relationships" xmlns:p="http://schemas.openxmlformats.org/presentationml/2006/main">
  <p:tag name="TIMING" val="|1.3|1.9|1.3|1.1|0.8"/>
</p:tagLst>
</file>

<file path=ppt/tags/tag7.xml><?xml version="1.0" encoding="utf-8"?>
<p:tagLst xmlns:a="http://schemas.openxmlformats.org/drawingml/2006/main" xmlns:r="http://schemas.openxmlformats.org/officeDocument/2006/relationships" xmlns:p="http://schemas.openxmlformats.org/presentationml/2006/main">
  <p:tag name="TIMING" val="|0.4|0.6|0.4|0.7|1.3|0.6|0.5|0.4|0.5"/>
</p:tagLst>
</file>

<file path=ppt/tags/tag8.xml><?xml version="1.0" encoding="utf-8"?>
<p:tagLst xmlns:a="http://schemas.openxmlformats.org/drawingml/2006/main" xmlns:r="http://schemas.openxmlformats.org/officeDocument/2006/relationships" xmlns:p="http://schemas.openxmlformats.org/presentationml/2006/main">
  <p:tag name="TIMING" val="|3.3|6.4|14|5.5|14.4|4.9"/>
</p:tagLst>
</file>

<file path=ppt/tags/tag9.xml><?xml version="1.0" encoding="utf-8"?>
<p:tagLst xmlns:a="http://schemas.openxmlformats.org/drawingml/2006/main" xmlns:r="http://schemas.openxmlformats.org/officeDocument/2006/relationships" xmlns:p="http://schemas.openxmlformats.org/presentationml/2006/main">
  <p:tag name="TIMING" val="|2.8|4.2|12.9|6|14.9|6|14.2|4.2|24.6|3.1"/>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Black"/>
            <a:ea typeface="Avenir Black"/>
            <a:cs typeface="Avenir Black"/>
            <a:sym typeface="Avenir Blac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Avenir Black"/>
            <a:ea typeface="Avenir Black"/>
            <a:cs typeface="Avenir Black"/>
            <a:sym typeface="Avenir Blac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64178</TotalTime>
  <Words>600</Words>
  <Application>Microsoft Office PowerPoint</Application>
  <PresentationFormat>Custom</PresentationFormat>
  <Paragraphs>107</Paragraphs>
  <Slides>12</Slides>
  <Notes>0</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Adobe Gothic Std B</vt:lpstr>
      <vt:lpstr>Avenir Black</vt:lpstr>
      <vt:lpstr>Berlin Sans FB</vt:lpstr>
      <vt:lpstr>Helvetica Light</vt:lpstr>
      <vt:lpstr>Helvetica Neue</vt:lpstr>
      <vt:lpstr>White</vt:lpstr>
      <vt:lpstr>BTEC IT Single &amp; Double @ GAD P16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Pountney Mr J</dc:creator>
  <cp:lastModifiedBy>James POUNTNEY</cp:lastModifiedBy>
  <cp:revision>686</cp:revision>
  <dcterms:modified xsi:type="dcterms:W3CDTF">2021-02-26T12:57:31Z</dcterms:modified>
</cp:coreProperties>
</file>