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257" r:id="rId6"/>
    <p:sldId id="259" r:id="rId7"/>
    <p:sldId id="294" r:id="rId8"/>
    <p:sldId id="295" r:id="rId9"/>
    <p:sldId id="296" r:id="rId10"/>
    <p:sldId id="293" r:id="rId11"/>
    <p:sldId id="266" r:id="rId12"/>
    <p:sldId id="261" r:id="rId13"/>
    <p:sldId id="262"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43" y="7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NORTH" userId="9d10871c-67b8-46a8-8825-b43013df217b" providerId="ADAL" clId="{7F62776C-404F-4625-9E13-9A14280002C2}"/>
    <pc:docChg chg="undo custSel addSld delSld modSld sldOrd">
      <pc:chgData name="Amy NORTH" userId="9d10871c-67b8-46a8-8825-b43013df217b" providerId="ADAL" clId="{7F62776C-404F-4625-9E13-9A14280002C2}" dt="2021-02-08T09:52:52.078" v="236" actId="478"/>
      <pc:docMkLst>
        <pc:docMk/>
      </pc:docMkLst>
      <pc:sldChg chg="setBg">
        <pc:chgData name="Amy NORTH" userId="9d10871c-67b8-46a8-8825-b43013df217b" providerId="ADAL" clId="{7F62776C-404F-4625-9E13-9A14280002C2}" dt="2021-02-08T09:45:12.259" v="22"/>
        <pc:sldMkLst>
          <pc:docMk/>
          <pc:sldMk cId="0" sldId="256"/>
        </pc:sldMkLst>
      </pc:sldChg>
      <pc:sldChg chg="addSp delSp modSp setBg">
        <pc:chgData name="Amy NORTH" userId="9d10871c-67b8-46a8-8825-b43013df217b" providerId="ADAL" clId="{7F62776C-404F-4625-9E13-9A14280002C2}" dt="2021-02-08T09:48:12.021" v="108" actId="1076"/>
        <pc:sldMkLst>
          <pc:docMk/>
          <pc:sldMk cId="0" sldId="257"/>
        </pc:sldMkLst>
        <pc:spChg chg="mod">
          <ac:chgData name="Amy NORTH" userId="9d10871c-67b8-46a8-8825-b43013df217b" providerId="ADAL" clId="{7F62776C-404F-4625-9E13-9A14280002C2}" dt="2021-02-08T09:47:46.649" v="103"/>
          <ac:spMkLst>
            <pc:docMk/>
            <pc:sldMk cId="0" sldId="257"/>
            <ac:spMk id="3" creationId="{7A9B9777-CF51-4409-9AD6-264BD8F89FCB}"/>
          </ac:spMkLst>
        </pc:spChg>
        <pc:picChg chg="del">
          <ac:chgData name="Amy NORTH" userId="9d10871c-67b8-46a8-8825-b43013df217b" providerId="ADAL" clId="{7F62776C-404F-4625-9E13-9A14280002C2}" dt="2021-02-08T09:42:35.554" v="1" actId="478"/>
          <ac:picMkLst>
            <pc:docMk/>
            <pc:sldMk cId="0" sldId="257"/>
            <ac:picMk id="6" creationId="{E4DC1F6D-165B-41BF-959D-BB33DBC23FDA}"/>
          </ac:picMkLst>
        </pc:picChg>
        <pc:picChg chg="add mod ord">
          <ac:chgData name="Amy NORTH" userId="9d10871c-67b8-46a8-8825-b43013df217b" providerId="ADAL" clId="{7F62776C-404F-4625-9E13-9A14280002C2}" dt="2021-02-08T09:48:09.714" v="107" actId="167"/>
          <ac:picMkLst>
            <pc:docMk/>
            <pc:sldMk cId="0" sldId="257"/>
            <ac:picMk id="7" creationId="{7C516028-9ABB-4986-96DF-7FB2949CECB8}"/>
          </ac:picMkLst>
        </pc:picChg>
        <pc:picChg chg="add mod">
          <ac:chgData name="Amy NORTH" userId="9d10871c-67b8-46a8-8825-b43013df217b" providerId="ADAL" clId="{7F62776C-404F-4625-9E13-9A14280002C2}" dt="2021-02-08T09:48:12.021" v="108" actId="1076"/>
          <ac:picMkLst>
            <pc:docMk/>
            <pc:sldMk cId="0" sldId="257"/>
            <ac:picMk id="8" creationId="{9641C5E2-A4F2-44E1-ACDD-04BFE349AB36}"/>
          </ac:picMkLst>
        </pc:picChg>
      </pc:sldChg>
      <pc:sldChg chg="delSp ord setBg">
        <pc:chgData name="Amy NORTH" userId="9d10871c-67b8-46a8-8825-b43013df217b" providerId="ADAL" clId="{7F62776C-404F-4625-9E13-9A14280002C2}" dt="2021-02-08T09:52:52.078" v="236" actId="478"/>
        <pc:sldMkLst>
          <pc:docMk/>
          <pc:sldMk cId="0" sldId="259"/>
        </pc:sldMkLst>
        <pc:picChg chg="del">
          <ac:chgData name="Amy NORTH" userId="9d10871c-67b8-46a8-8825-b43013df217b" providerId="ADAL" clId="{7F62776C-404F-4625-9E13-9A14280002C2}" dt="2021-02-08T09:52:52.078" v="236" actId="478"/>
          <ac:picMkLst>
            <pc:docMk/>
            <pc:sldMk cId="0" sldId="259"/>
            <ac:picMk id="6" creationId="{610F5E93-21B9-4076-A433-5C4CD245D01D}"/>
          </ac:picMkLst>
        </pc:picChg>
      </pc:sldChg>
      <pc:sldChg chg="delSp setBg">
        <pc:chgData name="Amy NORTH" userId="9d10871c-67b8-46a8-8825-b43013df217b" providerId="ADAL" clId="{7F62776C-404F-4625-9E13-9A14280002C2}" dt="2021-02-08T09:52:49.187" v="235" actId="478"/>
        <pc:sldMkLst>
          <pc:docMk/>
          <pc:sldMk cId="0" sldId="261"/>
        </pc:sldMkLst>
        <pc:picChg chg="del">
          <ac:chgData name="Amy NORTH" userId="9d10871c-67b8-46a8-8825-b43013df217b" providerId="ADAL" clId="{7F62776C-404F-4625-9E13-9A14280002C2}" dt="2021-02-08T09:52:49.187" v="235" actId="478"/>
          <ac:picMkLst>
            <pc:docMk/>
            <pc:sldMk cId="0" sldId="261"/>
            <ac:picMk id="6" creationId="{23AE58DE-8954-4F00-8466-9AC7FB29357A}"/>
          </ac:picMkLst>
        </pc:picChg>
      </pc:sldChg>
      <pc:sldChg chg="addSp delSp modSp setBg">
        <pc:chgData name="Amy NORTH" userId="9d10871c-67b8-46a8-8825-b43013df217b" providerId="ADAL" clId="{7F62776C-404F-4625-9E13-9A14280002C2}" dt="2021-02-08T09:52:45.588" v="233" actId="478"/>
        <pc:sldMkLst>
          <pc:docMk/>
          <pc:sldMk cId="0" sldId="262"/>
        </pc:sldMkLst>
        <pc:spChg chg="mod">
          <ac:chgData name="Amy NORTH" userId="9d10871c-67b8-46a8-8825-b43013df217b" providerId="ADAL" clId="{7F62776C-404F-4625-9E13-9A14280002C2}" dt="2021-02-08T09:52:01.395" v="229" actId="1076"/>
          <ac:spMkLst>
            <pc:docMk/>
            <pc:sldMk cId="0" sldId="262"/>
            <ac:spMk id="7" creationId="{8746E17E-970B-4ADD-8E71-BD4A1BBB80C0}"/>
          </ac:spMkLst>
        </pc:spChg>
        <pc:picChg chg="del">
          <ac:chgData name="Amy NORTH" userId="9d10871c-67b8-46a8-8825-b43013df217b" providerId="ADAL" clId="{7F62776C-404F-4625-9E13-9A14280002C2}" dt="2021-02-08T09:52:45.588" v="233" actId="478"/>
          <ac:picMkLst>
            <pc:docMk/>
            <pc:sldMk cId="0" sldId="262"/>
            <ac:picMk id="6" creationId="{7107E910-6807-4BFC-99B0-E8E6414A29AD}"/>
          </ac:picMkLst>
        </pc:picChg>
        <pc:picChg chg="add mod">
          <ac:chgData name="Amy NORTH" userId="9d10871c-67b8-46a8-8825-b43013df217b" providerId="ADAL" clId="{7F62776C-404F-4625-9E13-9A14280002C2}" dt="2021-02-08T09:52:44.313" v="232" actId="1076"/>
          <ac:picMkLst>
            <pc:docMk/>
            <pc:sldMk cId="0" sldId="262"/>
            <ac:picMk id="1026" creationId="{E4808761-E292-4A34-AEEA-3611A563CE60}"/>
          </ac:picMkLst>
        </pc:picChg>
        <pc:picChg chg="del">
          <ac:chgData name="Amy NORTH" userId="9d10871c-67b8-46a8-8825-b43013df217b" providerId="ADAL" clId="{7F62776C-404F-4625-9E13-9A14280002C2}" dt="2021-02-08T09:43:58.232" v="11" actId="478"/>
          <ac:picMkLst>
            <pc:docMk/>
            <pc:sldMk cId="0" sldId="262"/>
            <ac:picMk id="3074" creationId="{1FF4C6BC-2DD2-408D-9203-62273E9F2A4D}"/>
          </ac:picMkLst>
        </pc:picChg>
      </pc:sldChg>
      <pc:sldChg chg="delSp setBg">
        <pc:chgData name="Amy NORTH" userId="9d10871c-67b8-46a8-8825-b43013df217b" providerId="ADAL" clId="{7F62776C-404F-4625-9E13-9A14280002C2}" dt="2021-02-08T09:52:47.695" v="234" actId="478"/>
        <pc:sldMkLst>
          <pc:docMk/>
          <pc:sldMk cId="0" sldId="263"/>
        </pc:sldMkLst>
        <pc:picChg chg="del">
          <ac:chgData name="Amy NORTH" userId="9d10871c-67b8-46a8-8825-b43013df217b" providerId="ADAL" clId="{7F62776C-404F-4625-9E13-9A14280002C2}" dt="2021-02-08T09:52:47.695" v="234" actId="478"/>
          <ac:picMkLst>
            <pc:docMk/>
            <pc:sldMk cId="0" sldId="263"/>
            <ac:picMk id="5" creationId="{5397AAFC-113B-40A0-BCD5-ED2EB950CCF7}"/>
          </ac:picMkLst>
        </pc:picChg>
      </pc:sldChg>
      <pc:sldChg chg="add del">
        <pc:chgData name="Amy NORTH" userId="9d10871c-67b8-46a8-8825-b43013df217b" providerId="ADAL" clId="{7F62776C-404F-4625-9E13-9A14280002C2}" dt="2021-02-08T09:48:14.559" v="109" actId="2696"/>
        <pc:sldMkLst>
          <pc:docMk/>
          <pc:sldMk cId="2507381706" sldId="292"/>
        </pc:sldMkLst>
      </pc:sldChg>
      <pc:sldChg chg="addSp delSp modSp add">
        <pc:chgData name="Amy NORTH" userId="9d10871c-67b8-46a8-8825-b43013df217b" providerId="ADAL" clId="{7F62776C-404F-4625-9E13-9A14280002C2}" dt="2021-02-08T09:50:40.007" v="205" actId="122"/>
        <pc:sldMkLst>
          <pc:docMk/>
          <pc:sldMk cId="3258412427" sldId="293"/>
        </pc:sldMkLst>
        <pc:spChg chg="add">
          <ac:chgData name="Amy NORTH" userId="9d10871c-67b8-46a8-8825-b43013df217b" providerId="ADAL" clId="{7F62776C-404F-4625-9E13-9A14280002C2}" dt="2021-02-08T09:50:13.177" v="197"/>
          <ac:spMkLst>
            <pc:docMk/>
            <pc:sldMk cId="3258412427" sldId="293"/>
            <ac:spMk id="8" creationId="{C6B79364-B4A6-4572-933E-23C369FBB2DA}"/>
          </ac:spMkLst>
        </pc:spChg>
        <pc:spChg chg="del">
          <ac:chgData name="Amy NORTH" userId="9d10871c-67b8-46a8-8825-b43013df217b" providerId="ADAL" clId="{7F62776C-404F-4625-9E13-9A14280002C2}" dt="2021-02-08T09:50:02.256" v="191" actId="478"/>
          <ac:spMkLst>
            <pc:docMk/>
            <pc:sldMk cId="3258412427" sldId="293"/>
            <ac:spMk id="10" creationId="{00000000-0000-0000-0000-000000000000}"/>
          </ac:spMkLst>
        </pc:spChg>
        <pc:spChg chg="del mod">
          <ac:chgData name="Amy NORTH" userId="9d10871c-67b8-46a8-8825-b43013df217b" providerId="ADAL" clId="{7F62776C-404F-4625-9E13-9A14280002C2}" dt="2021-02-08T09:50:01.668" v="190" actId="478"/>
          <ac:spMkLst>
            <pc:docMk/>
            <pc:sldMk cId="3258412427" sldId="293"/>
            <ac:spMk id="12" creationId="{00000000-0000-0000-0000-000000000000}"/>
          </ac:spMkLst>
        </pc:spChg>
        <pc:spChg chg="mod">
          <ac:chgData name="Amy NORTH" userId="9d10871c-67b8-46a8-8825-b43013df217b" providerId="ADAL" clId="{7F62776C-404F-4625-9E13-9A14280002C2}" dt="2021-02-08T09:50:16.545" v="198" actId="1076"/>
          <ac:spMkLst>
            <pc:docMk/>
            <pc:sldMk cId="3258412427" sldId="293"/>
            <ac:spMk id="14" creationId="{00000000-0000-0000-0000-000000000000}"/>
          </ac:spMkLst>
        </pc:spChg>
        <pc:graphicFrameChg chg="mod modGraphic">
          <ac:chgData name="Amy NORTH" userId="9d10871c-67b8-46a8-8825-b43013df217b" providerId="ADAL" clId="{7F62776C-404F-4625-9E13-9A14280002C2}" dt="2021-02-08T09:50:40.007" v="205" actId="122"/>
          <ac:graphicFrameMkLst>
            <pc:docMk/>
            <pc:sldMk cId="3258412427" sldId="293"/>
            <ac:graphicFrameMk id="6" creationId="{00000000-0000-0000-0000-000000000000}"/>
          </ac:graphicFrameMkLst>
        </pc:graphicFrameChg>
        <pc:picChg chg="del mod">
          <ac:chgData name="Amy NORTH" userId="9d10871c-67b8-46a8-8825-b43013df217b" providerId="ADAL" clId="{7F62776C-404F-4625-9E13-9A14280002C2}" dt="2021-02-08T09:50:04.133" v="194" actId="478"/>
          <ac:picMkLst>
            <pc:docMk/>
            <pc:sldMk cId="3258412427" sldId="293"/>
            <ac:picMk id="5" creationId="{00000000-0000-0000-0000-000000000000}"/>
          </ac:picMkLst>
        </pc:picChg>
        <pc:cxnChg chg="del">
          <ac:chgData name="Amy NORTH" userId="9d10871c-67b8-46a8-8825-b43013df217b" providerId="ADAL" clId="{7F62776C-404F-4625-9E13-9A14280002C2}" dt="2021-02-08T09:50:03.441" v="192" actId="478"/>
          <ac:cxnSpMkLst>
            <pc:docMk/>
            <pc:sldMk cId="3258412427" sldId="293"/>
            <ac:cxnSpMk id="22" creationId="{00000000-0000-0000-0000-000000000000}"/>
          </ac:cxnSpMkLst>
        </pc:cxnChg>
      </pc:sldChg>
      <pc:sldChg chg="addSp delSp modSp add">
        <pc:chgData name="Amy NORTH" userId="9d10871c-67b8-46a8-8825-b43013df217b" providerId="ADAL" clId="{7F62776C-404F-4625-9E13-9A14280002C2}" dt="2021-02-08T09:48:46.006" v="122" actId="1076"/>
        <pc:sldMkLst>
          <pc:docMk/>
          <pc:sldMk cId="996217550" sldId="294"/>
        </pc:sldMkLst>
        <pc:spChg chg="del">
          <ac:chgData name="Amy NORTH" userId="9d10871c-67b8-46a8-8825-b43013df217b" providerId="ADAL" clId="{7F62776C-404F-4625-9E13-9A14280002C2}" dt="2021-02-08T09:48:24.741" v="110" actId="478"/>
          <ac:spMkLst>
            <pc:docMk/>
            <pc:sldMk cId="996217550" sldId="294"/>
            <ac:spMk id="10" creationId="{00000000-0000-0000-0000-000000000000}"/>
          </ac:spMkLst>
        </pc:spChg>
        <pc:spChg chg="add">
          <ac:chgData name="Amy NORTH" userId="9d10871c-67b8-46a8-8825-b43013df217b" providerId="ADAL" clId="{7F62776C-404F-4625-9E13-9A14280002C2}" dt="2021-02-08T09:48:37.752" v="118"/>
          <ac:spMkLst>
            <pc:docMk/>
            <pc:sldMk cId="996217550" sldId="294"/>
            <ac:spMk id="11" creationId="{108B5A37-743C-4C60-9FDE-5ADA981522FC}"/>
          </ac:spMkLst>
        </pc:spChg>
        <pc:spChg chg="del">
          <ac:chgData name="Amy NORTH" userId="9d10871c-67b8-46a8-8825-b43013df217b" providerId="ADAL" clId="{7F62776C-404F-4625-9E13-9A14280002C2}" dt="2021-02-08T09:48:26.446" v="112" actId="478"/>
          <ac:spMkLst>
            <pc:docMk/>
            <pc:sldMk cId="996217550" sldId="294"/>
            <ac:spMk id="12" creationId="{00000000-0000-0000-0000-000000000000}"/>
          </ac:spMkLst>
        </pc:spChg>
        <pc:spChg chg="mod">
          <ac:chgData name="Amy NORTH" userId="9d10871c-67b8-46a8-8825-b43013df217b" providerId="ADAL" clId="{7F62776C-404F-4625-9E13-9A14280002C2}" dt="2021-02-08T09:48:41.247" v="119" actId="1076"/>
          <ac:spMkLst>
            <pc:docMk/>
            <pc:sldMk cId="996217550" sldId="294"/>
            <ac:spMk id="14" creationId="{00000000-0000-0000-0000-000000000000}"/>
          </ac:spMkLst>
        </pc:spChg>
        <pc:picChg chg="mod">
          <ac:chgData name="Amy NORTH" userId="9d10871c-67b8-46a8-8825-b43013df217b" providerId="ADAL" clId="{7F62776C-404F-4625-9E13-9A14280002C2}" dt="2021-02-08T09:48:46.006" v="122" actId="1076"/>
          <ac:picMkLst>
            <pc:docMk/>
            <pc:sldMk cId="996217550" sldId="294"/>
            <ac:picMk id="2" creationId="{00000000-0000-0000-0000-000000000000}"/>
          </ac:picMkLst>
        </pc:picChg>
        <pc:picChg chg="mod">
          <ac:chgData name="Amy NORTH" userId="9d10871c-67b8-46a8-8825-b43013df217b" providerId="ADAL" clId="{7F62776C-404F-4625-9E13-9A14280002C2}" dt="2021-02-08T09:48:44.049" v="120" actId="1076"/>
          <ac:picMkLst>
            <pc:docMk/>
            <pc:sldMk cId="996217550" sldId="294"/>
            <ac:picMk id="3" creationId="{00000000-0000-0000-0000-000000000000}"/>
          </ac:picMkLst>
        </pc:picChg>
        <pc:picChg chg="mod">
          <ac:chgData name="Amy NORTH" userId="9d10871c-67b8-46a8-8825-b43013df217b" providerId="ADAL" clId="{7F62776C-404F-4625-9E13-9A14280002C2}" dt="2021-02-08T09:48:45.175" v="121" actId="1076"/>
          <ac:picMkLst>
            <pc:docMk/>
            <pc:sldMk cId="996217550" sldId="294"/>
            <ac:picMk id="4" creationId="{00000000-0000-0000-0000-000000000000}"/>
          </ac:picMkLst>
        </pc:picChg>
        <pc:picChg chg="del">
          <ac:chgData name="Amy NORTH" userId="9d10871c-67b8-46a8-8825-b43013df217b" providerId="ADAL" clId="{7F62776C-404F-4625-9E13-9A14280002C2}" dt="2021-02-08T09:48:27.167" v="113" actId="478"/>
          <ac:picMkLst>
            <pc:docMk/>
            <pc:sldMk cId="996217550" sldId="294"/>
            <ac:picMk id="5" creationId="{00000000-0000-0000-0000-000000000000}"/>
          </ac:picMkLst>
        </pc:picChg>
        <pc:cxnChg chg="del">
          <ac:chgData name="Amy NORTH" userId="9d10871c-67b8-46a8-8825-b43013df217b" providerId="ADAL" clId="{7F62776C-404F-4625-9E13-9A14280002C2}" dt="2021-02-08T09:48:25.441" v="111" actId="478"/>
          <ac:cxnSpMkLst>
            <pc:docMk/>
            <pc:sldMk cId="996217550" sldId="294"/>
            <ac:cxnSpMk id="22" creationId="{00000000-0000-0000-0000-000000000000}"/>
          </ac:cxnSpMkLst>
        </pc:cxnChg>
      </pc:sldChg>
      <pc:sldChg chg="addSp delSp modSp add">
        <pc:chgData name="Amy NORTH" userId="9d10871c-67b8-46a8-8825-b43013df217b" providerId="ADAL" clId="{7F62776C-404F-4625-9E13-9A14280002C2}" dt="2021-02-08T09:48:56.155" v="128" actId="1076"/>
        <pc:sldMkLst>
          <pc:docMk/>
          <pc:sldMk cId="371706056" sldId="295"/>
        </pc:sldMkLst>
        <pc:spChg chg="add">
          <ac:chgData name="Amy NORTH" userId="9d10871c-67b8-46a8-8825-b43013df217b" providerId="ADAL" clId="{7F62776C-404F-4625-9E13-9A14280002C2}" dt="2021-02-08T09:48:48.783" v="123"/>
          <ac:spMkLst>
            <pc:docMk/>
            <pc:sldMk cId="371706056" sldId="295"/>
            <ac:spMk id="8" creationId="{54BE7DDF-825F-4657-B634-B2B4907EC230}"/>
          </ac:spMkLst>
        </pc:spChg>
        <pc:spChg chg="del">
          <ac:chgData name="Amy NORTH" userId="9d10871c-67b8-46a8-8825-b43013df217b" providerId="ADAL" clId="{7F62776C-404F-4625-9E13-9A14280002C2}" dt="2021-02-08T09:48:51.718" v="126" actId="478"/>
          <ac:spMkLst>
            <pc:docMk/>
            <pc:sldMk cId="371706056" sldId="295"/>
            <ac:spMk id="10" creationId="{00000000-0000-0000-0000-000000000000}"/>
          </ac:spMkLst>
        </pc:spChg>
        <pc:spChg chg="del">
          <ac:chgData name="Amy NORTH" userId="9d10871c-67b8-46a8-8825-b43013df217b" providerId="ADAL" clId="{7F62776C-404F-4625-9E13-9A14280002C2}" dt="2021-02-08T09:48:50.096" v="124" actId="478"/>
          <ac:spMkLst>
            <pc:docMk/>
            <pc:sldMk cId="371706056" sldId="295"/>
            <ac:spMk id="12" creationId="{00000000-0000-0000-0000-000000000000}"/>
          </ac:spMkLst>
        </pc:spChg>
        <pc:spChg chg="mod">
          <ac:chgData name="Amy NORTH" userId="9d10871c-67b8-46a8-8825-b43013df217b" providerId="ADAL" clId="{7F62776C-404F-4625-9E13-9A14280002C2}" dt="2021-02-08T09:48:56.155" v="128" actId="1076"/>
          <ac:spMkLst>
            <pc:docMk/>
            <pc:sldMk cId="371706056" sldId="295"/>
            <ac:spMk id="14" creationId="{00000000-0000-0000-0000-000000000000}"/>
          </ac:spMkLst>
        </pc:spChg>
        <pc:picChg chg="del">
          <ac:chgData name="Amy NORTH" userId="9d10871c-67b8-46a8-8825-b43013df217b" providerId="ADAL" clId="{7F62776C-404F-4625-9E13-9A14280002C2}" dt="2021-02-08T09:48:50.699" v="125" actId="478"/>
          <ac:picMkLst>
            <pc:docMk/>
            <pc:sldMk cId="371706056" sldId="295"/>
            <ac:picMk id="5" creationId="{00000000-0000-0000-0000-000000000000}"/>
          </ac:picMkLst>
        </pc:picChg>
        <pc:cxnChg chg="del">
          <ac:chgData name="Amy NORTH" userId="9d10871c-67b8-46a8-8825-b43013df217b" providerId="ADAL" clId="{7F62776C-404F-4625-9E13-9A14280002C2}" dt="2021-02-08T09:48:52.443" v="127" actId="478"/>
          <ac:cxnSpMkLst>
            <pc:docMk/>
            <pc:sldMk cId="371706056" sldId="295"/>
            <ac:cxnSpMk id="22" creationId="{00000000-0000-0000-0000-000000000000}"/>
          </ac:cxnSpMkLst>
        </pc:cxnChg>
      </pc:sldChg>
      <pc:sldChg chg="addSp delSp modSp add">
        <pc:chgData name="Amy NORTH" userId="9d10871c-67b8-46a8-8825-b43013df217b" providerId="ADAL" clId="{7F62776C-404F-4625-9E13-9A14280002C2}" dt="2021-02-08T09:49:11.050" v="135" actId="1076"/>
        <pc:sldMkLst>
          <pc:docMk/>
          <pc:sldMk cId="2440697050" sldId="296"/>
        </pc:sldMkLst>
        <pc:spChg chg="add">
          <ac:chgData name="Amy NORTH" userId="9d10871c-67b8-46a8-8825-b43013df217b" providerId="ADAL" clId="{7F62776C-404F-4625-9E13-9A14280002C2}" dt="2021-02-08T09:49:04.501" v="133"/>
          <ac:spMkLst>
            <pc:docMk/>
            <pc:sldMk cId="2440697050" sldId="296"/>
            <ac:spMk id="8" creationId="{5FEE83DC-1875-446A-BB65-3F1AA769DF67}"/>
          </ac:spMkLst>
        </pc:spChg>
        <pc:spChg chg="del">
          <ac:chgData name="Amy NORTH" userId="9d10871c-67b8-46a8-8825-b43013df217b" providerId="ADAL" clId="{7F62776C-404F-4625-9E13-9A14280002C2}" dt="2021-02-08T09:49:02.142" v="130" actId="478"/>
          <ac:spMkLst>
            <pc:docMk/>
            <pc:sldMk cId="2440697050" sldId="296"/>
            <ac:spMk id="10" creationId="{00000000-0000-0000-0000-000000000000}"/>
          </ac:spMkLst>
        </pc:spChg>
        <pc:spChg chg="del">
          <ac:chgData name="Amy NORTH" userId="9d10871c-67b8-46a8-8825-b43013df217b" providerId="ADAL" clId="{7F62776C-404F-4625-9E13-9A14280002C2}" dt="2021-02-08T09:49:03.208" v="132" actId="478"/>
          <ac:spMkLst>
            <pc:docMk/>
            <pc:sldMk cId="2440697050" sldId="296"/>
            <ac:spMk id="12" creationId="{00000000-0000-0000-0000-000000000000}"/>
          </ac:spMkLst>
        </pc:spChg>
        <pc:spChg chg="mod">
          <ac:chgData name="Amy NORTH" userId="9d10871c-67b8-46a8-8825-b43013df217b" providerId="ADAL" clId="{7F62776C-404F-4625-9E13-9A14280002C2}" dt="2021-02-08T09:49:11.050" v="135" actId="1076"/>
          <ac:spMkLst>
            <pc:docMk/>
            <pc:sldMk cId="2440697050" sldId="296"/>
            <ac:spMk id="14" creationId="{00000000-0000-0000-0000-000000000000}"/>
          </ac:spMkLst>
        </pc:spChg>
        <pc:picChg chg="del">
          <ac:chgData name="Amy NORTH" userId="9d10871c-67b8-46a8-8825-b43013df217b" providerId="ADAL" clId="{7F62776C-404F-4625-9E13-9A14280002C2}" dt="2021-02-08T09:49:03.149" v="131" actId="478"/>
          <ac:picMkLst>
            <pc:docMk/>
            <pc:sldMk cId="2440697050" sldId="296"/>
            <ac:picMk id="5" creationId="{00000000-0000-0000-0000-000000000000}"/>
          </ac:picMkLst>
        </pc:picChg>
        <pc:cxnChg chg="del">
          <ac:chgData name="Amy NORTH" userId="9d10871c-67b8-46a8-8825-b43013df217b" providerId="ADAL" clId="{7F62776C-404F-4625-9E13-9A14280002C2}" dt="2021-02-08T09:49:01.635" v="129" actId="478"/>
          <ac:cxnSpMkLst>
            <pc:docMk/>
            <pc:sldMk cId="2440697050" sldId="296"/>
            <ac:cxnSpMk id="22" creationId="{00000000-0000-0000-0000-000000000000}"/>
          </ac:cxnSpMkLst>
        </pc:cxnChg>
      </pc:sldChg>
      <pc:sldChg chg="add del">
        <pc:chgData name="Amy NORTH" userId="9d10871c-67b8-46a8-8825-b43013df217b" providerId="ADAL" clId="{7F62776C-404F-4625-9E13-9A14280002C2}" dt="2021-02-08T09:49:15.620" v="136" actId="2696"/>
        <pc:sldMkLst>
          <pc:docMk/>
          <pc:sldMk cId="3895222495"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4B6B3-2337-429B-8879-FA26F52612E6}" type="datetimeFigureOut">
              <a:rPr lang="en-GB" smtClean="0"/>
              <a:t>08/02/2021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F01C9-62F5-40D4-A559-266D1CEEABA2}" type="slidenum">
              <a:rPr lang="en-GB" smtClean="0"/>
              <a:t>‹#›</a:t>
            </a:fld>
            <a:endParaRPr lang="en-GB"/>
          </a:p>
        </p:txBody>
      </p:sp>
    </p:spTree>
    <p:extLst>
      <p:ext uri="{BB962C8B-B14F-4D97-AF65-F5344CB8AC3E}">
        <p14:creationId xmlns:p14="http://schemas.microsoft.com/office/powerpoint/2010/main" val="118745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98F79-1FDA-4506-AA58-F33CD89CD334}" type="slidenum">
              <a:rPr lang="en-US" smtClean="0"/>
              <a:pPr/>
              <a:t>4</a:t>
            </a:fld>
            <a:endParaRPr lang="en-US" dirty="0"/>
          </a:p>
        </p:txBody>
      </p:sp>
    </p:spTree>
    <p:extLst>
      <p:ext uri="{BB962C8B-B14F-4D97-AF65-F5344CB8AC3E}">
        <p14:creationId xmlns:p14="http://schemas.microsoft.com/office/powerpoint/2010/main" val="71061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98F79-1FDA-4506-AA58-F33CD89CD334}" type="slidenum">
              <a:rPr lang="en-US" smtClean="0"/>
              <a:pPr/>
              <a:t>5</a:t>
            </a:fld>
            <a:endParaRPr lang="en-US" dirty="0"/>
          </a:p>
        </p:txBody>
      </p:sp>
    </p:spTree>
    <p:extLst>
      <p:ext uri="{BB962C8B-B14F-4D97-AF65-F5344CB8AC3E}">
        <p14:creationId xmlns:p14="http://schemas.microsoft.com/office/powerpoint/2010/main" val="373166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98F79-1FDA-4506-AA58-F33CD89CD334}" type="slidenum">
              <a:rPr lang="en-US" smtClean="0"/>
              <a:pPr/>
              <a:t>6</a:t>
            </a:fld>
            <a:endParaRPr lang="en-US" dirty="0"/>
          </a:p>
        </p:txBody>
      </p:sp>
    </p:spTree>
    <p:extLst>
      <p:ext uri="{BB962C8B-B14F-4D97-AF65-F5344CB8AC3E}">
        <p14:creationId xmlns:p14="http://schemas.microsoft.com/office/powerpoint/2010/main" val="277884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98F79-1FDA-4506-AA58-F33CD89CD334}" type="slidenum">
              <a:rPr lang="en-US" smtClean="0"/>
              <a:pPr/>
              <a:t>7</a:t>
            </a:fld>
            <a:endParaRPr lang="en-US" dirty="0"/>
          </a:p>
        </p:txBody>
      </p:sp>
    </p:spTree>
    <p:extLst>
      <p:ext uri="{BB962C8B-B14F-4D97-AF65-F5344CB8AC3E}">
        <p14:creationId xmlns:p14="http://schemas.microsoft.com/office/powerpoint/2010/main" val="227760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fld id="{8FF63A70-A779-4789-BC22-EDC8F80F005C}" type="datetime1">
              <a:rPr lang="en-GB" smtClean="0"/>
              <a:pPr lvl="0"/>
              <a:t>08/02/2021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A9D3623-6D71-42E4-BD1D-6A6A2B781335}" type="slidenum">
              <a:rPr lang="en-GB" smtClean="0"/>
              <a:t>‹#›</a:t>
            </a:fld>
            <a:endParaRPr lang="en-GB"/>
          </a:p>
        </p:txBody>
      </p:sp>
    </p:spTree>
    <p:extLst>
      <p:ext uri="{BB962C8B-B14F-4D97-AF65-F5344CB8AC3E}">
        <p14:creationId xmlns:p14="http://schemas.microsoft.com/office/powerpoint/2010/main" val="17080366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EB885919-E72E-4344-B21B-8A23D69CB809}" type="datetime1">
              <a:rPr lang="en-GB" smtClean="0"/>
              <a:pPr lvl="0"/>
              <a:t>08/02/2021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E978CE3B-57FB-4FB2-B55B-CCB13C91FD58}" type="slidenum">
              <a:rPr lang="en-GB" smtClean="0"/>
              <a:t>‹#›</a:t>
            </a:fld>
            <a:endParaRPr lang="en-GB"/>
          </a:p>
        </p:txBody>
      </p:sp>
    </p:spTree>
    <p:extLst>
      <p:ext uri="{BB962C8B-B14F-4D97-AF65-F5344CB8AC3E}">
        <p14:creationId xmlns:p14="http://schemas.microsoft.com/office/powerpoint/2010/main" val="358121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A3EBA334-9B92-420A-BC0D-315BE03F8D72}" type="datetime1">
              <a:rPr lang="en-GB" smtClean="0"/>
              <a:pPr lvl="0"/>
              <a:t>08/02/2021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7DD3D50-3620-40C1-A4A3-7F64EE934DB7}" type="slidenum">
              <a:rPr lang="en-GB" smtClean="0"/>
              <a:t>‹#›</a:t>
            </a:fld>
            <a:endParaRPr lang="en-GB"/>
          </a:p>
        </p:txBody>
      </p:sp>
    </p:spTree>
    <p:extLst>
      <p:ext uri="{BB962C8B-B14F-4D97-AF65-F5344CB8AC3E}">
        <p14:creationId xmlns:p14="http://schemas.microsoft.com/office/powerpoint/2010/main" val="236351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1D415D44-25AC-41F8-8D1B-ADFE33D3DFDD}" type="datetime1">
              <a:rPr lang="en-GB" smtClean="0"/>
              <a:pPr lvl="0"/>
              <a:t>08/02/2021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8C39FF69-24AF-4401-97A3-0B61EC458F16}" type="slidenum">
              <a:rPr lang="en-GB" smtClean="0"/>
              <a:t>‹#›</a:t>
            </a:fld>
            <a:endParaRPr lang="en-GB"/>
          </a:p>
        </p:txBody>
      </p:sp>
    </p:spTree>
    <p:extLst>
      <p:ext uri="{BB962C8B-B14F-4D97-AF65-F5344CB8AC3E}">
        <p14:creationId xmlns:p14="http://schemas.microsoft.com/office/powerpoint/2010/main" val="3251663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CC1431E3-FFE0-48ED-87E3-D0447C7F5189}" type="datetime1">
              <a:rPr lang="en-GB" smtClean="0"/>
              <a:pPr lvl="0"/>
              <a:t>08/02/2021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CAE618EC-37DF-4E69-B508-5C133CBB2AD4}" type="slidenum">
              <a:rPr lang="en-GB" smtClean="0"/>
              <a:t>‹#›</a:t>
            </a:fld>
            <a:endParaRPr lang="en-GB"/>
          </a:p>
        </p:txBody>
      </p:sp>
    </p:spTree>
    <p:extLst>
      <p:ext uri="{BB962C8B-B14F-4D97-AF65-F5344CB8AC3E}">
        <p14:creationId xmlns:p14="http://schemas.microsoft.com/office/powerpoint/2010/main" val="223146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fld id="{8F8FB63B-1E2D-4AE9-98D7-7D77EDABD3C1}" type="datetime1">
              <a:rPr lang="en-GB" smtClean="0"/>
              <a:pPr lvl="0"/>
              <a:t>08/02/2021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80CAB018-C427-43C3-9AC1-444F3C29E3FD}" type="slidenum">
              <a:rPr lang="en-GB" smtClean="0"/>
              <a:t>‹#›</a:t>
            </a:fld>
            <a:endParaRPr lang="en-GB"/>
          </a:p>
        </p:txBody>
      </p:sp>
    </p:spTree>
    <p:extLst>
      <p:ext uri="{BB962C8B-B14F-4D97-AF65-F5344CB8AC3E}">
        <p14:creationId xmlns:p14="http://schemas.microsoft.com/office/powerpoint/2010/main" val="382146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fld id="{52A2D0F5-EE64-4A0E-BDCF-FD84DFB33939}" type="datetime1">
              <a:rPr lang="en-GB" smtClean="0"/>
              <a:pPr lvl="0"/>
              <a:t>08/02/2021</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20D285E4-CC5D-4A12-9456-9272FD5BE526}" type="slidenum">
              <a:rPr lang="en-GB" smtClean="0"/>
              <a:t>‹#›</a:t>
            </a:fld>
            <a:endParaRPr lang="en-GB"/>
          </a:p>
        </p:txBody>
      </p:sp>
    </p:spTree>
    <p:extLst>
      <p:ext uri="{BB962C8B-B14F-4D97-AF65-F5344CB8AC3E}">
        <p14:creationId xmlns:p14="http://schemas.microsoft.com/office/powerpoint/2010/main" val="187438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6315B6C3-A2EE-44BB-8023-C79506DF1950}" type="datetime1">
              <a:rPr lang="en-GB" smtClean="0"/>
              <a:pPr lvl="0"/>
              <a:t>08/02/2021</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F9C91596-3C8E-427D-8E4D-31186F9E4858}" type="slidenum">
              <a:rPr lang="en-GB" smtClean="0"/>
              <a:t>‹#›</a:t>
            </a:fld>
            <a:endParaRPr lang="en-GB"/>
          </a:p>
        </p:txBody>
      </p:sp>
    </p:spTree>
    <p:extLst>
      <p:ext uri="{BB962C8B-B14F-4D97-AF65-F5344CB8AC3E}">
        <p14:creationId xmlns:p14="http://schemas.microsoft.com/office/powerpoint/2010/main" val="26972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AB8FCFD-2DE5-4155-B430-527D7B735D3F}" type="datetime1">
              <a:rPr lang="en-GB" smtClean="0"/>
              <a:pPr lvl="0"/>
              <a:t>08/02/2021</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529E6C11-B0BD-40A6-A91D-12C2B8CE2B88}" type="slidenum">
              <a:rPr lang="en-GB" smtClean="0"/>
              <a:t>‹#›</a:t>
            </a:fld>
            <a:endParaRPr lang="en-GB"/>
          </a:p>
        </p:txBody>
      </p:sp>
    </p:spTree>
    <p:extLst>
      <p:ext uri="{BB962C8B-B14F-4D97-AF65-F5344CB8AC3E}">
        <p14:creationId xmlns:p14="http://schemas.microsoft.com/office/powerpoint/2010/main" val="303584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fld id="{3DBA93C9-FE78-4BA6-9534-854BCD63AA2E}" type="datetime1">
              <a:rPr lang="en-GB" smtClean="0"/>
              <a:pPr lvl="0"/>
              <a:t>08/02/2021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C3ACE236-CBD2-41FC-9F0A-E449C907CA63}" type="slidenum">
              <a:rPr lang="en-GB" smtClean="0"/>
              <a:t>‹#›</a:t>
            </a:fld>
            <a:endParaRPr lang="en-GB"/>
          </a:p>
        </p:txBody>
      </p:sp>
    </p:spTree>
    <p:extLst>
      <p:ext uri="{BB962C8B-B14F-4D97-AF65-F5344CB8AC3E}">
        <p14:creationId xmlns:p14="http://schemas.microsoft.com/office/powerpoint/2010/main" val="174679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fld id="{EE130676-9557-4E73-A5CB-354532A9E8DF}" type="datetime1">
              <a:rPr lang="en-GB" smtClean="0"/>
              <a:pPr lvl="0"/>
              <a:t>08/02/2021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03EFA123-7CCB-48DB-B58A-84D69DF076B5}" type="slidenum">
              <a:rPr lang="en-GB" smtClean="0"/>
              <a:t>‹#›</a:t>
            </a:fld>
            <a:endParaRPr lang="en-GB"/>
          </a:p>
        </p:txBody>
      </p:sp>
    </p:spTree>
    <p:extLst>
      <p:ext uri="{BB962C8B-B14F-4D97-AF65-F5344CB8AC3E}">
        <p14:creationId xmlns:p14="http://schemas.microsoft.com/office/powerpoint/2010/main" val="94620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8256D31D-7BA9-43A5-95B1-7A7840BFAC60}" type="datetime1">
              <a:rPr lang="en-GB" smtClean="0"/>
              <a:pPr lvl="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E71F31C7-70A9-4006-ADF6-757FAC9A09AD}" type="slidenum">
              <a:rPr lang="en-GB" smtClean="0"/>
              <a:t>‹#›</a:t>
            </a:fld>
            <a:endParaRPr lang="en-GB"/>
          </a:p>
        </p:txBody>
      </p:sp>
    </p:spTree>
    <p:extLst>
      <p:ext uri="{BB962C8B-B14F-4D97-AF65-F5344CB8AC3E}">
        <p14:creationId xmlns:p14="http://schemas.microsoft.com/office/powerpoint/2010/main" val="3875398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yRk8QXEtFb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F064-1FF4-4299-A509-0BD708635E67}"/>
              </a:ext>
            </a:extLst>
          </p:cNvPr>
          <p:cNvSpPr txBox="1">
            <a:spLocks noGrp="1"/>
          </p:cNvSpPr>
          <p:nvPr>
            <p:ph type="ctrTitle"/>
          </p:nvPr>
        </p:nvSpPr>
        <p:spPr>
          <a:xfrm>
            <a:off x="1701285" y="2195662"/>
            <a:ext cx="9144000" cy="1333094"/>
          </a:xfrm>
        </p:spPr>
        <p:txBody>
          <a:bodyPr/>
          <a:lstStyle/>
          <a:p>
            <a:pPr lvl="0"/>
            <a:r>
              <a:rPr lang="en-GB" sz="7200" b="1" dirty="0"/>
              <a:t>Health and Social Care</a:t>
            </a:r>
          </a:p>
        </p:txBody>
      </p:sp>
      <p:sp>
        <p:nvSpPr>
          <p:cNvPr id="3" name="Subtitle 2">
            <a:extLst>
              <a:ext uri="{FF2B5EF4-FFF2-40B4-BE49-F238E27FC236}">
                <a16:creationId xmlns:a16="http://schemas.microsoft.com/office/drawing/2014/main" id="{28DBF74D-9A69-4D5E-890E-BF45DCF4D046}"/>
              </a:ext>
            </a:extLst>
          </p:cNvPr>
          <p:cNvSpPr txBox="1">
            <a:spLocks noGrp="1"/>
          </p:cNvSpPr>
          <p:nvPr>
            <p:ph type="subTitle" idx="1"/>
          </p:nvPr>
        </p:nvSpPr>
        <p:spPr>
          <a:xfrm>
            <a:off x="1524003" y="4297725"/>
            <a:ext cx="9144000" cy="1655758"/>
          </a:xfrm>
        </p:spPr>
        <p:txBody>
          <a:bodyPr/>
          <a:lstStyle/>
          <a:p>
            <a:pPr lvl="0"/>
            <a:r>
              <a:rPr lang="en-GB" sz="4000"/>
              <a:t>Taster session</a:t>
            </a:r>
          </a:p>
        </p:txBody>
      </p:sp>
      <p:pic>
        <p:nvPicPr>
          <p:cNvPr id="4" name="Picture 4">
            <a:extLst>
              <a:ext uri="{FF2B5EF4-FFF2-40B4-BE49-F238E27FC236}">
                <a16:creationId xmlns:a16="http://schemas.microsoft.com/office/drawing/2014/main" id="{B59D459A-3818-4E7B-A86F-640921CC517A}"/>
              </a:ext>
            </a:extLst>
          </p:cNvPr>
          <p:cNvPicPr>
            <a:picLocks noChangeAspect="1"/>
          </p:cNvPicPr>
          <p:nvPr/>
        </p:nvPicPr>
        <p:blipFill>
          <a:blip r:embed="rId2"/>
          <a:stretch>
            <a:fillRect/>
          </a:stretch>
        </p:blipFill>
        <p:spPr>
          <a:xfrm>
            <a:off x="5252285" y="5443661"/>
            <a:ext cx="2476496" cy="764804"/>
          </a:xfrm>
          <a:prstGeom prst="rect">
            <a:avLst/>
          </a:prstGeom>
          <a:noFill/>
          <a:ln cap="flat">
            <a:noFill/>
          </a:ln>
        </p:spPr>
      </p:pic>
      <p:pic>
        <p:nvPicPr>
          <p:cNvPr id="5" name="Picture 6">
            <a:extLst>
              <a:ext uri="{FF2B5EF4-FFF2-40B4-BE49-F238E27FC236}">
                <a16:creationId xmlns:a16="http://schemas.microsoft.com/office/drawing/2014/main" id="{EA128444-AC60-4B8F-BFC0-3BD84A5BDA21}"/>
              </a:ext>
            </a:extLst>
          </p:cNvPr>
          <p:cNvPicPr>
            <a:picLocks noChangeAspect="1"/>
          </p:cNvPicPr>
          <p:nvPr/>
        </p:nvPicPr>
        <p:blipFill>
          <a:blip r:embed="rId3"/>
          <a:stretch>
            <a:fillRect/>
          </a:stretch>
        </p:blipFill>
        <p:spPr>
          <a:xfrm>
            <a:off x="190496" y="6208465"/>
            <a:ext cx="1085850" cy="536825"/>
          </a:xfrm>
          <a:prstGeom prst="rect">
            <a:avLst/>
          </a:prstGeom>
          <a:noFill/>
          <a:ln cap="flat">
            <a:noFill/>
          </a:ln>
        </p:spPr>
      </p:pic>
      <p:pic>
        <p:nvPicPr>
          <p:cNvPr id="13" name="Picture 2">
            <a:extLst>
              <a:ext uri="{FF2B5EF4-FFF2-40B4-BE49-F238E27FC236}">
                <a16:creationId xmlns:a16="http://schemas.microsoft.com/office/drawing/2014/main" id="{C566B9BF-91C2-4918-9815-F77CC95BA83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24893" y="523545"/>
            <a:ext cx="3675680" cy="1653329"/>
          </a:xfrm>
          <a:prstGeom prst="rect">
            <a:avLst/>
          </a:prstGeom>
          <a:noFill/>
          <a:ln>
            <a:noFill/>
          </a:ln>
          <a:effectLst/>
          <a:extLst>
            <a:ext uri="{909E8E84-426E-40DD-AFC4-6F175D3DCCD1}">
              <a14:hiddenFill xmlns:a14="http://schemas.microsoft.com/office/drawing/2010/main">
                <a:solidFill>
                  <a:srgbClr val="69676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a:extLst>
              <a:ext uri="{FF2B5EF4-FFF2-40B4-BE49-F238E27FC236}">
                <a16:creationId xmlns:a16="http://schemas.microsoft.com/office/drawing/2014/main" id="{90BB7D94-4F6E-4AD7-984E-FD4603E44E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5589"/>
          <a:stretch/>
        </p:blipFill>
        <p:spPr>
          <a:xfrm>
            <a:off x="190496" y="217135"/>
            <a:ext cx="3860122" cy="2053743"/>
          </a:xfrm>
          <a:prstGeom prst="rect">
            <a:avLst/>
          </a:prstGeom>
        </p:spPr>
      </p:pic>
      <p:pic>
        <p:nvPicPr>
          <p:cNvPr id="12" name="Picture 2" descr="Health &amp; Social Care - Level 3 CACHE | Calderdale College">
            <a:extLst>
              <a:ext uri="{FF2B5EF4-FFF2-40B4-BE49-F238E27FC236}">
                <a16:creationId xmlns:a16="http://schemas.microsoft.com/office/drawing/2014/main" id="{9C5053B8-2EC0-4DF2-8CDA-81769E5780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982"/>
          <a:stretch/>
        </p:blipFill>
        <p:spPr bwMode="auto">
          <a:xfrm>
            <a:off x="519346" y="3610576"/>
            <a:ext cx="3531272" cy="2396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 Jobs in Health and Social Care | Health and Social Care Career Paths">
            <a:extLst>
              <a:ext uri="{FF2B5EF4-FFF2-40B4-BE49-F238E27FC236}">
                <a16:creationId xmlns:a16="http://schemas.microsoft.com/office/drawing/2014/main" id="{B1D725C5-18BE-401C-8554-9BCD6B2D3C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6557" y="3706394"/>
            <a:ext cx="4001515" cy="2396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DDE4-78A1-465B-8F83-B34ED26E9AE8}"/>
              </a:ext>
            </a:extLst>
          </p:cNvPr>
          <p:cNvSpPr txBox="1">
            <a:spLocks noGrp="1"/>
          </p:cNvSpPr>
          <p:nvPr>
            <p:ph type="ctrTitle"/>
          </p:nvPr>
        </p:nvSpPr>
        <p:spPr>
          <a:xfrm>
            <a:off x="1444102" y="139702"/>
            <a:ext cx="9144000" cy="1097572"/>
          </a:xfrm>
        </p:spPr>
        <p:txBody>
          <a:bodyPr/>
          <a:lstStyle/>
          <a:p>
            <a:pPr lvl="0"/>
            <a:r>
              <a:rPr lang="en-GB" sz="7200" b="1" dirty="0"/>
              <a:t>HSC challenge 2</a:t>
            </a:r>
          </a:p>
        </p:txBody>
      </p:sp>
      <p:sp>
        <p:nvSpPr>
          <p:cNvPr id="3" name="Subtitle 2">
            <a:extLst>
              <a:ext uri="{FF2B5EF4-FFF2-40B4-BE49-F238E27FC236}">
                <a16:creationId xmlns:a16="http://schemas.microsoft.com/office/drawing/2014/main" id="{6C781D73-5E0F-4B4F-BE47-15802DEFD4DC}"/>
              </a:ext>
            </a:extLst>
          </p:cNvPr>
          <p:cNvSpPr txBox="1">
            <a:spLocks noGrp="1"/>
          </p:cNvSpPr>
          <p:nvPr>
            <p:ph type="subTitle" idx="1"/>
          </p:nvPr>
        </p:nvSpPr>
        <p:spPr>
          <a:xfrm>
            <a:off x="467560" y="1519019"/>
            <a:ext cx="11410770" cy="4358002"/>
          </a:xfrm>
        </p:spPr>
        <p:txBody>
          <a:bodyPr anchorCtr="0"/>
          <a:lstStyle/>
          <a:p>
            <a:pPr lvl="0" algn="l"/>
            <a:endParaRPr lang="en-GB" sz="2800"/>
          </a:p>
          <a:p>
            <a:pPr lvl="0" algn="l"/>
            <a:endParaRPr lang="en-GB" sz="2800"/>
          </a:p>
        </p:txBody>
      </p:sp>
      <p:pic>
        <p:nvPicPr>
          <p:cNvPr id="4" name="Picture 4">
            <a:extLst>
              <a:ext uri="{FF2B5EF4-FFF2-40B4-BE49-F238E27FC236}">
                <a16:creationId xmlns:a16="http://schemas.microsoft.com/office/drawing/2014/main" id="{F4F34115-E15C-4639-97D4-C3EBF4706A25}"/>
              </a:ext>
            </a:extLst>
          </p:cNvPr>
          <p:cNvPicPr>
            <a:picLocks noChangeAspect="1"/>
          </p:cNvPicPr>
          <p:nvPr/>
        </p:nvPicPr>
        <p:blipFill>
          <a:blip r:embed="rId2"/>
          <a:stretch>
            <a:fillRect/>
          </a:stretch>
        </p:blipFill>
        <p:spPr>
          <a:xfrm>
            <a:off x="5172075" y="5953484"/>
            <a:ext cx="2476496" cy="764804"/>
          </a:xfrm>
          <a:prstGeom prst="rect">
            <a:avLst/>
          </a:prstGeom>
          <a:noFill/>
          <a:ln cap="flat">
            <a:noFill/>
          </a:ln>
        </p:spPr>
      </p:pic>
      <p:pic>
        <p:nvPicPr>
          <p:cNvPr id="5" name="Picture 6">
            <a:extLst>
              <a:ext uri="{FF2B5EF4-FFF2-40B4-BE49-F238E27FC236}">
                <a16:creationId xmlns:a16="http://schemas.microsoft.com/office/drawing/2014/main" id="{C03DABBB-0948-474C-BF11-F44FE2122FA1}"/>
              </a:ext>
            </a:extLst>
          </p:cNvPr>
          <p:cNvPicPr>
            <a:picLocks noChangeAspect="1"/>
          </p:cNvPicPr>
          <p:nvPr/>
        </p:nvPicPr>
        <p:blipFill>
          <a:blip r:embed="rId3"/>
          <a:stretch>
            <a:fillRect/>
          </a:stretch>
        </p:blipFill>
        <p:spPr>
          <a:xfrm>
            <a:off x="190496" y="6208465"/>
            <a:ext cx="1085850" cy="536825"/>
          </a:xfrm>
          <a:prstGeom prst="rect">
            <a:avLst/>
          </a:prstGeom>
          <a:noFill/>
          <a:ln cap="flat">
            <a:noFill/>
          </a:ln>
        </p:spPr>
      </p:pic>
      <p:sp>
        <p:nvSpPr>
          <p:cNvPr id="7" name="Text Box 2">
            <a:extLst>
              <a:ext uri="{FF2B5EF4-FFF2-40B4-BE49-F238E27FC236}">
                <a16:creationId xmlns:a16="http://schemas.microsoft.com/office/drawing/2014/main" id="{8746E17E-970B-4ADD-8E71-BD4A1BBB80C0}"/>
              </a:ext>
            </a:extLst>
          </p:cNvPr>
          <p:cNvSpPr txBox="1">
            <a:spLocks noChangeArrowheads="1"/>
          </p:cNvSpPr>
          <p:nvPr/>
        </p:nvSpPr>
        <p:spPr bwMode="auto">
          <a:xfrm>
            <a:off x="828873" y="1266960"/>
            <a:ext cx="9865096" cy="725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r>
              <a:rPr kumimoji="0" lang="en-GB" altLang="en-US" sz="2000" b="0" i="0" u="none" strike="noStrike" cap="none" normalizeH="0" baseline="0" dirty="0">
                <a:ln>
                  <a:noFill/>
                </a:ln>
                <a:solidFill>
                  <a:schemeClr val="tx1"/>
                </a:solidFill>
                <a:effectLst/>
                <a:latin typeface="+mj-lt"/>
              </a:rPr>
              <a:t>The second challenge will look at your research skills. </a:t>
            </a:r>
            <a:endParaRPr lang="en-GB" altLang="en-US" sz="2000" dirty="0">
              <a:latin typeface="+mj-lt"/>
            </a:endParaRPr>
          </a:p>
          <a:p>
            <a:pPr marL="342900" indent="-342900">
              <a:buFont typeface="Arial" panose="020B0604020202020204" pitchFamily="34" charset="0"/>
              <a:buChar char="•"/>
            </a:pPr>
            <a:r>
              <a:rPr lang="en-GB" sz="2000" dirty="0"/>
              <a:t>Using the life stages: infancy, early childhood and adolescence… Write a short description about your development so far.</a:t>
            </a:r>
          </a:p>
          <a:p>
            <a:pPr marL="342900" indent="-342900">
              <a:buFont typeface="Arial" panose="020B0604020202020204" pitchFamily="34" charset="0"/>
              <a:buChar char="•"/>
            </a:pPr>
            <a:r>
              <a:rPr lang="en-GB" sz="2000" dirty="0"/>
              <a:t>Write a prediction on how you think your development will progress…</a:t>
            </a:r>
          </a:p>
          <a:p>
            <a:pPr marL="342900" indent="-342900">
              <a:buFont typeface="Arial" panose="020B0604020202020204" pitchFamily="34" charset="0"/>
              <a:buChar char="•"/>
            </a:pPr>
            <a:r>
              <a:rPr lang="en-GB" sz="2000" dirty="0"/>
              <a:t>Research PIES- what does it stand for? </a:t>
            </a:r>
          </a:p>
          <a:p>
            <a:pPr marL="342900" indent="-342900">
              <a:buFont typeface="Arial" panose="020B0604020202020204" pitchFamily="34" charset="0"/>
              <a:buChar char="•"/>
            </a:pPr>
            <a:r>
              <a:rPr lang="en-GB" sz="2000" dirty="0"/>
              <a:t>Write a definition for each of the 4 areas of development.</a:t>
            </a:r>
          </a:p>
          <a:p>
            <a:pPr marL="342900" indent="-342900">
              <a:buFont typeface="Arial" panose="020B0604020202020204" pitchFamily="34" charset="0"/>
              <a:buChar char="•"/>
            </a:pPr>
            <a:r>
              <a:rPr lang="en-GB" sz="2000" dirty="0"/>
              <a:t>Look up the following definitions:</a:t>
            </a:r>
          </a:p>
          <a:p>
            <a:pPr marL="1257300" lvl="2" indent="-342900">
              <a:buFont typeface="Arial" panose="020B0604020202020204" pitchFamily="34" charset="0"/>
              <a:buChar char="•"/>
            </a:pPr>
            <a:r>
              <a:rPr lang="en-GB" sz="2000" dirty="0">
                <a:latin typeface="Calibri" panose="020F0502020204030204" pitchFamily="34" charset="0"/>
                <a:ea typeface="Calibri"/>
                <a:cs typeface="Times New Roman"/>
              </a:rPr>
              <a:t>Growth development</a:t>
            </a:r>
          </a:p>
          <a:p>
            <a:pPr marL="1257300" lvl="2" indent="-342900">
              <a:buFont typeface="Arial" panose="020B0604020202020204" pitchFamily="34" charset="0"/>
              <a:buChar char="•"/>
            </a:pPr>
            <a:r>
              <a:rPr lang="en-GB" sz="2000" dirty="0">
                <a:latin typeface="Calibri" panose="020F0502020204030204" pitchFamily="34" charset="0"/>
                <a:ea typeface="Calibri"/>
                <a:cs typeface="Times New Roman"/>
              </a:rPr>
              <a:t>Developmental norms</a:t>
            </a:r>
          </a:p>
          <a:p>
            <a:pPr marL="1257300" lvl="2" indent="-342900">
              <a:buFont typeface="Arial" panose="020B0604020202020204" pitchFamily="34" charset="0"/>
              <a:buChar char="•"/>
            </a:pPr>
            <a:r>
              <a:rPr lang="en-GB" sz="2000" dirty="0">
                <a:latin typeface="Calibri" panose="020F0502020204030204" pitchFamily="34" charset="0"/>
                <a:ea typeface="Calibri"/>
                <a:cs typeface="Times New Roman"/>
              </a:rPr>
              <a:t>Developmental milestones</a:t>
            </a:r>
          </a:p>
          <a:p>
            <a:pPr marL="1257300" lvl="2" indent="-342900">
              <a:buFont typeface="Arial" panose="020B0604020202020204" pitchFamily="34" charset="0"/>
              <a:buChar char="•"/>
            </a:pPr>
            <a:r>
              <a:rPr lang="en-GB" sz="2000" dirty="0">
                <a:latin typeface="Calibri" panose="020F0502020204030204" pitchFamily="34" charset="0"/>
                <a:ea typeface="Calibri"/>
                <a:cs typeface="Times New Roman"/>
              </a:rPr>
              <a:t>Life course</a:t>
            </a:r>
          </a:p>
          <a:p>
            <a:pPr marL="1257300" lvl="2" indent="-342900">
              <a:buFont typeface="Arial" panose="020B0604020202020204" pitchFamily="34" charset="0"/>
              <a:buChar char="•"/>
            </a:pPr>
            <a:r>
              <a:rPr lang="en-GB" sz="2000" dirty="0">
                <a:latin typeface="Calibri" panose="020F0502020204030204" pitchFamily="34" charset="0"/>
                <a:ea typeface="Calibri"/>
                <a:cs typeface="Times New Roman"/>
              </a:rPr>
              <a:t>Maturation</a:t>
            </a:r>
          </a:p>
          <a:p>
            <a:pPr marL="1257300" lvl="2" indent="-342900">
              <a:buFont typeface="Arial" panose="020B0604020202020204" pitchFamily="34" charset="0"/>
              <a:buChar char="•"/>
            </a:pPr>
            <a:r>
              <a:rPr lang="en-GB" sz="2000" dirty="0">
                <a:latin typeface="Calibri" panose="020F0502020204030204" pitchFamily="34" charset="0"/>
                <a:ea typeface="Calibri"/>
                <a:cs typeface="Times New Roman"/>
              </a:rPr>
              <a:t>Life expectancy.</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j-lt"/>
              </a:rPr>
              <a:t>  </a:t>
            </a:r>
            <a:r>
              <a:rPr lang="en-GB" sz="2000" dirty="0">
                <a:latin typeface="+mj-lt"/>
              </a:rPr>
              <a:t> </a:t>
            </a:r>
            <a:endParaRPr lang="en-GB" dirty="0"/>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pic>
        <p:nvPicPr>
          <p:cNvPr id="1026" name="Picture 2" descr="Image result for health and social care">
            <a:extLst>
              <a:ext uri="{FF2B5EF4-FFF2-40B4-BE49-F238E27FC236}">
                <a16:creationId xmlns:a16="http://schemas.microsoft.com/office/drawing/2014/main" id="{E4808761-E292-4A34-AEEA-3611A563C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856" y="3187990"/>
            <a:ext cx="4687470" cy="2927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C52F-F12A-4A4C-9D40-CBC4A6224619}"/>
              </a:ext>
            </a:extLst>
          </p:cNvPr>
          <p:cNvSpPr txBox="1">
            <a:spLocks noGrp="1"/>
          </p:cNvSpPr>
          <p:nvPr>
            <p:ph type="ctrTitle"/>
          </p:nvPr>
        </p:nvSpPr>
        <p:spPr>
          <a:xfrm>
            <a:off x="733421" y="5567168"/>
            <a:ext cx="11268083" cy="1097572"/>
          </a:xfrm>
        </p:spPr>
        <p:txBody>
          <a:bodyPr anchorCtr="0">
            <a:normAutofit fontScale="90000"/>
          </a:bodyPr>
          <a:lstStyle/>
          <a:p>
            <a:pPr lvl="0" algn="l"/>
            <a:r>
              <a:rPr lang="en-GB" sz="6500" b="1" dirty="0"/>
              <a:t>If you have any further </a:t>
            </a:r>
            <a:br>
              <a:rPr lang="en-GB" sz="6500" b="1" dirty="0"/>
            </a:br>
            <a:r>
              <a:rPr lang="en-GB" sz="6500" b="1" dirty="0"/>
              <a:t>questions please email </a:t>
            </a:r>
            <a:br>
              <a:rPr lang="en-GB" sz="6500" b="1" dirty="0"/>
            </a:br>
            <a:r>
              <a:rPr lang="en-GB" sz="6500" b="1" dirty="0"/>
              <a:t>the course leader</a:t>
            </a:r>
            <a:br>
              <a:rPr lang="en-GB" sz="6500" b="1" dirty="0"/>
            </a:br>
            <a:br>
              <a:rPr lang="en-GB" sz="6500" b="1" dirty="0"/>
            </a:br>
            <a:r>
              <a:rPr lang="en-GB" sz="4400" b="1" dirty="0"/>
              <a:t>Name: Miss North</a:t>
            </a:r>
            <a:br>
              <a:rPr lang="en-GB" sz="4400" b="1" dirty="0"/>
            </a:br>
            <a:r>
              <a:rPr lang="en-GB" sz="4400" b="1" dirty="0"/>
              <a:t>Email address: </a:t>
            </a:r>
            <a:r>
              <a:rPr lang="en-GB" sz="4400" b="1"/>
              <a:t>amynorth@darlaston</a:t>
            </a:r>
            <a:r>
              <a:rPr lang="en-GB" sz="4400" b="1" dirty="0"/>
              <a:t>.graceacademy.org.uk</a:t>
            </a:r>
            <a:br>
              <a:rPr lang="en-GB" sz="6500" b="1" dirty="0"/>
            </a:br>
            <a:endParaRPr lang="en-GB" sz="6500" b="1" dirty="0"/>
          </a:p>
        </p:txBody>
      </p:sp>
      <p:pic>
        <p:nvPicPr>
          <p:cNvPr id="3" name="Picture 4">
            <a:extLst>
              <a:ext uri="{FF2B5EF4-FFF2-40B4-BE49-F238E27FC236}">
                <a16:creationId xmlns:a16="http://schemas.microsoft.com/office/drawing/2014/main" id="{9A101CB4-FA00-44D2-8A82-F0532950B48A}"/>
              </a:ext>
            </a:extLst>
          </p:cNvPr>
          <p:cNvPicPr>
            <a:picLocks noChangeAspect="1"/>
          </p:cNvPicPr>
          <p:nvPr/>
        </p:nvPicPr>
        <p:blipFill>
          <a:blip r:embed="rId2"/>
          <a:stretch>
            <a:fillRect/>
          </a:stretch>
        </p:blipFill>
        <p:spPr>
          <a:xfrm>
            <a:off x="5172075" y="5953484"/>
            <a:ext cx="2476496" cy="764804"/>
          </a:xfrm>
          <a:prstGeom prst="rect">
            <a:avLst/>
          </a:prstGeom>
          <a:noFill/>
          <a:ln cap="flat">
            <a:noFill/>
          </a:ln>
        </p:spPr>
      </p:pic>
      <p:pic>
        <p:nvPicPr>
          <p:cNvPr id="4" name="Picture 6">
            <a:extLst>
              <a:ext uri="{FF2B5EF4-FFF2-40B4-BE49-F238E27FC236}">
                <a16:creationId xmlns:a16="http://schemas.microsoft.com/office/drawing/2014/main" id="{58D41F16-433D-4667-938F-1C1CF117BAD9}"/>
              </a:ext>
            </a:extLst>
          </p:cNvPr>
          <p:cNvPicPr>
            <a:picLocks noChangeAspect="1"/>
          </p:cNvPicPr>
          <p:nvPr/>
        </p:nvPicPr>
        <p:blipFill>
          <a:blip r:embed="rId3"/>
          <a:stretch>
            <a:fillRect/>
          </a:stretch>
        </p:blipFill>
        <p:spPr>
          <a:xfrm>
            <a:off x="190496" y="6208465"/>
            <a:ext cx="1085850" cy="536825"/>
          </a:xfrm>
          <a:prstGeom prst="rect">
            <a:avLst/>
          </a:prstGeom>
          <a:noFill/>
          <a:ln cap="flat">
            <a:noFill/>
          </a:ln>
        </p:spPr>
      </p:pic>
      <p:pic>
        <p:nvPicPr>
          <p:cNvPr id="6" name="Picture 2" descr="Question Mark PNG Transparent Images | PNG All">
            <a:extLst>
              <a:ext uri="{FF2B5EF4-FFF2-40B4-BE49-F238E27FC236}">
                <a16:creationId xmlns:a16="http://schemas.microsoft.com/office/drawing/2014/main" id="{2836012A-433A-49DC-A97C-441A12821B61}"/>
              </a:ext>
            </a:extLst>
          </p:cNvPr>
          <p:cNvPicPr>
            <a:picLocks noChangeAspect="1"/>
          </p:cNvPicPr>
          <p:nvPr/>
        </p:nvPicPr>
        <p:blipFill>
          <a:blip r:embed="rId4"/>
          <a:srcRect/>
          <a:stretch>
            <a:fillRect/>
          </a:stretch>
        </p:blipFill>
        <p:spPr>
          <a:xfrm rot="1136863">
            <a:off x="9064100" y="117362"/>
            <a:ext cx="3026545" cy="3026545"/>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516028-9ABB-4986-96DF-7FB2949CE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868" y="924020"/>
            <a:ext cx="2807651" cy="1457523"/>
          </a:xfrm>
          <a:prstGeom prst="rect">
            <a:avLst/>
          </a:prstGeom>
        </p:spPr>
      </p:pic>
      <p:sp>
        <p:nvSpPr>
          <p:cNvPr id="2" name="Title 1">
            <a:extLst>
              <a:ext uri="{FF2B5EF4-FFF2-40B4-BE49-F238E27FC236}">
                <a16:creationId xmlns:a16="http://schemas.microsoft.com/office/drawing/2014/main" id="{6FAA1432-6023-4E19-B6AF-61DA2123205F}"/>
              </a:ext>
            </a:extLst>
          </p:cNvPr>
          <p:cNvSpPr txBox="1">
            <a:spLocks noGrp="1"/>
          </p:cNvSpPr>
          <p:nvPr>
            <p:ph type="ctrTitle"/>
          </p:nvPr>
        </p:nvSpPr>
        <p:spPr>
          <a:xfrm>
            <a:off x="1444102" y="139702"/>
            <a:ext cx="9144000" cy="1097572"/>
          </a:xfrm>
        </p:spPr>
        <p:txBody>
          <a:bodyPr>
            <a:noAutofit/>
          </a:bodyPr>
          <a:lstStyle/>
          <a:p>
            <a:pPr lvl="0"/>
            <a:r>
              <a:rPr lang="en-GB" sz="5400" b="1" dirty="0"/>
              <a:t>Health and Social Care Overview</a:t>
            </a:r>
          </a:p>
        </p:txBody>
      </p:sp>
      <p:sp>
        <p:nvSpPr>
          <p:cNvPr id="3" name="Subtitle 2">
            <a:extLst>
              <a:ext uri="{FF2B5EF4-FFF2-40B4-BE49-F238E27FC236}">
                <a16:creationId xmlns:a16="http://schemas.microsoft.com/office/drawing/2014/main" id="{7A9B9777-CF51-4409-9AD6-264BD8F89FCB}"/>
              </a:ext>
            </a:extLst>
          </p:cNvPr>
          <p:cNvSpPr txBox="1">
            <a:spLocks noGrp="1"/>
          </p:cNvSpPr>
          <p:nvPr>
            <p:ph type="subTitle" idx="1"/>
          </p:nvPr>
        </p:nvSpPr>
        <p:spPr>
          <a:xfrm>
            <a:off x="390615" y="1297375"/>
            <a:ext cx="11410770" cy="4818589"/>
          </a:xfrm>
        </p:spPr>
        <p:txBody>
          <a:bodyPr anchorCtr="0">
            <a:normAutofit lnSpcReduction="10000"/>
          </a:bodyPr>
          <a:lstStyle/>
          <a:p>
            <a:pPr lvl="0" algn="l"/>
            <a:r>
              <a:rPr lang="en-GB" sz="2800" b="1" dirty="0"/>
              <a:t>Units in the course</a:t>
            </a:r>
          </a:p>
          <a:p>
            <a:pPr lvl="0" algn="l"/>
            <a:endParaRPr lang="en-GB" sz="2800" dirty="0"/>
          </a:p>
          <a:p>
            <a:pPr lvl="0" algn="l"/>
            <a:r>
              <a:rPr lang="en-GB" sz="2800" b="1" dirty="0"/>
              <a:t>Assessment </a:t>
            </a:r>
            <a:br>
              <a:rPr lang="en-GB" sz="2800" dirty="0"/>
            </a:br>
            <a:r>
              <a:rPr lang="en-GB" sz="2800" dirty="0"/>
              <a:t>52% of exams -  Unit 1 – </a:t>
            </a:r>
            <a:r>
              <a:rPr lang="en-US" sz="2800" dirty="0"/>
              <a:t>Human Lifespan Development</a:t>
            </a:r>
            <a:r>
              <a:rPr lang="en-GB" sz="2800" dirty="0"/>
              <a:t> and unit 2 - </a:t>
            </a:r>
            <a:r>
              <a:rPr lang="en-US" sz="2800" dirty="0"/>
              <a:t>Working in Health and Social care </a:t>
            </a:r>
            <a:endParaRPr lang="en-GB" sz="2800" dirty="0"/>
          </a:p>
          <a:p>
            <a:pPr lvl="0" algn="l"/>
            <a:r>
              <a:rPr lang="en-GB" sz="2800" dirty="0"/>
              <a:t>48% coursework -  Unit 5 - </a:t>
            </a:r>
            <a:r>
              <a:rPr lang="en-US" sz="2800" dirty="0"/>
              <a:t>Meeting individual care and support needs and Unit 12 - Supporting individuals with additional needs </a:t>
            </a:r>
            <a:endParaRPr lang="en-GB" sz="2800" dirty="0"/>
          </a:p>
          <a:p>
            <a:pPr lvl="0" algn="l"/>
            <a:r>
              <a:rPr lang="en-GB" sz="2800" b="1" dirty="0"/>
              <a:t>When do exams happen?</a:t>
            </a:r>
          </a:p>
          <a:p>
            <a:pPr lvl="0" algn="l"/>
            <a:r>
              <a:rPr lang="en-GB" sz="2800" dirty="0"/>
              <a:t>Exam unit will be sat in the June of year 12 and Jan and June of year 11. Your best grade will count. (You will have three attempts to earn the best grade)</a:t>
            </a:r>
          </a:p>
          <a:p>
            <a:pPr lvl="0" algn="l"/>
            <a:r>
              <a:rPr lang="en-GB" sz="2800" dirty="0"/>
              <a:t>Unit 5 and 12 will be internally assessed and externally moderated in year 13. </a:t>
            </a:r>
          </a:p>
        </p:txBody>
      </p:sp>
      <p:pic>
        <p:nvPicPr>
          <p:cNvPr id="4" name="Picture 4">
            <a:extLst>
              <a:ext uri="{FF2B5EF4-FFF2-40B4-BE49-F238E27FC236}">
                <a16:creationId xmlns:a16="http://schemas.microsoft.com/office/drawing/2014/main" id="{A0143A7A-1542-47EA-85C8-B08E08C3E45A}"/>
              </a:ext>
            </a:extLst>
          </p:cNvPr>
          <p:cNvPicPr>
            <a:picLocks noChangeAspect="1"/>
          </p:cNvPicPr>
          <p:nvPr/>
        </p:nvPicPr>
        <p:blipFill>
          <a:blip r:embed="rId3"/>
          <a:stretch>
            <a:fillRect/>
          </a:stretch>
        </p:blipFill>
        <p:spPr>
          <a:xfrm>
            <a:off x="5172075" y="5953484"/>
            <a:ext cx="2476496" cy="764804"/>
          </a:xfrm>
          <a:prstGeom prst="rect">
            <a:avLst/>
          </a:prstGeom>
          <a:noFill/>
          <a:ln cap="flat">
            <a:noFill/>
          </a:ln>
        </p:spPr>
      </p:pic>
      <p:pic>
        <p:nvPicPr>
          <p:cNvPr id="5" name="Picture 6">
            <a:extLst>
              <a:ext uri="{FF2B5EF4-FFF2-40B4-BE49-F238E27FC236}">
                <a16:creationId xmlns:a16="http://schemas.microsoft.com/office/drawing/2014/main" id="{9A0AA45B-6492-4208-B4D4-48FA62CD5590}"/>
              </a:ext>
            </a:extLst>
          </p:cNvPr>
          <p:cNvPicPr>
            <a:picLocks noChangeAspect="1"/>
          </p:cNvPicPr>
          <p:nvPr/>
        </p:nvPicPr>
        <p:blipFill>
          <a:blip r:embed="rId4"/>
          <a:stretch>
            <a:fillRect/>
          </a:stretch>
        </p:blipFill>
        <p:spPr>
          <a:xfrm>
            <a:off x="190496" y="6208465"/>
            <a:ext cx="1085850" cy="536825"/>
          </a:xfrm>
          <a:prstGeom prst="rect">
            <a:avLst/>
          </a:prstGeom>
          <a:noFill/>
          <a:ln cap="flat">
            <a:noFill/>
          </a:ln>
        </p:spPr>
      </p:pic>
      <p:pic>
        <p:nvPicPr>
          <p:cNvPr id="8" name="Picture 7">
            <a:extLst>
              <a:ext uri="{FF2B5EF4-FFF2-40B4-BE49-F238E27FC236}">
                <a16:creationId xmlns:a16="http://schemas.microsoft.com/office/drawing/2014/main" id="{9641C5E2-A4F2-44E1-ACDD-04BFE349AB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2075" y="1297375"/>
            <a:ext cx="4003502" cy="13105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841A-ECBF-429E-88F1-3A14EF669522}"/>
              </a:ext>
            </a:extLst>
          </p:cNvPr>
          <p:cNvSpPr txBox="1">
            <a:spLocks noGrp="1"/>
          </p:cNvSpPr>
          <p:nvPr>
            <p:ph type="ctrTitle"/>
          </p:nvPr>
        </p:nvSpPr>
        <p:spPr>
          <a:xfrm>
            <a:off x="1444102" y="344966"/>
            <a:ext cx="9144000" cy="1097572"/>
          </a:xfrm>
        </p:spPr>
        <p:txBody>
          <a:bodyPr>
            <a:noAutofit/>
          </a:bodyPr>
          <a:lstStyle/>
          <a:p>
            <a:pPr lvl="0"/>
            <a:r>
              <a:rPr lang="en-GB" sz="5400" b="1" dirty="0"/>
              <a:t>What is Health and Social Care?</a:t>
            </a:r>
          </a:p>
        </p:txBody>
      </p:sp>
      <p:sp>
        <p:nvSpPr>
          <p:cNvPr id="3" name="Subtitle 2">
            <a:extLst>
              <a:ext uri="{FF2B5EF4-FFF2-40B4-BE49-F238E27FC236}">
                <a16:creationId xmlns:a16="http://schemas.microsoft.com/office/drawing/2014/main" id="{24F6F7B0-B75B-4E1F-B130-C70D158865E3}"/>
              </a:ext>
            </a:extLst>
          </p:cNvPr>
          <p:cNvSpPr txBox="1">
            <a:spLocks noGrp="1"/>
          </p:cNvSpPr>
          <p:nvPr>
            <p:ph type="subTitle" idx="1"/>
          </p:nvPr>
        </p:nvSpPr>
        <p:spPr>
          <a:xfrm>
            <a:off x="467560" y="1519019"/>
            <a:ext cx="11410770" cy="4358002"/>
          </a:xfrm>
        </p:spPr>
        <p:txBody>
          <a:bodyPr anchorCtr="0"/>
          <a:lstStyle/>
          <a:p>
            <a:pPr lvl="0" algn="l"/>
            <a:endParaRPr lang="en-GB" sz="2800" dirty="0"/>
          </a:p>
          <a:p>
            <a:pPr lvl="0" algn="l"/>
            <a:endParaRPr lang="en-GB" sz="2800" dirty="0"/>
          </a:p>
        </p:txBody>
      </p:sp>
      <p:pic>
        <p:nvPicPr>
          <p:cNvPr id="4" name="Picture 4">
            <a:extLst>
              <a:ext uri="{FF2B5EF4-FFF2-40B4-BE49-F238E27FC236}">
                <a16:creationId xmlns:a16="http://schemas.microsoft.com/office/drawing/2014/main" id="{D693DF29-DFF6-4234-99E7-81B5F470726F}"/>
              </a:ext>
            </a:extLst>
          </p:cNvPr>
          <p:cNvPicPr>
            <a:picLocks noChangeAspect="1"/>
          </p:cNvPicPr>
          <p:nvPr/>
        </p:nvPicPr>
        <p:blipFill>
          <a:blip r:embed="rId2"/>
          <a:stretch>
            <a:fillRect/>
          </a:stretch>
        </p:blipFill>
        <p:spPr>
          <a:xfrm>
            <a:off x="5172075" y="5953484"/>
            <a:ext cx="2476496" cy="764804"/>
          </a:xfrm>
          <a:prstGeom prst="rect">
            <a:avLst/>
          </a:prstGeom>
          <a:noFill/>
          <a:ln cap="flat">
            <a:noFill/>
          </a:ln>
        </p:spPr>
      </p:pic>
      <p:pic>
        <p:nvPicPr>
          <p:cNvPr id="5" name="Picture 6">
            <a:extLst>
              <a:ext uri="{FF2B5EF4-FFF2-40B4-BE49-F238E27FC236}">
                <a16:creationId xmlns:a16="http://schemas.microsoft.com/office/drawing/2014/main" id="{D96F1465-2BA4-4F3F-825E-F624A32A9EAA}"/>
              </a:ext>
            </a:extLst>
          </p:cNvPr>
          <p:cNvPicPr>
            <a:picLocks noChangeAspect="1"/>
          </p:cNvPicPr>
          <p:nvPr/>
        </p:nvPicPr>
        <p:blipFill>
          <a:blip r:embed="rId3"/>
          <a:stretch>
            <a:fillRect/>
          </a:stretch>
        </p:blipFill>
        <p:spPr>
          <a:xfrm>
            <a:off x="190496" y="6208465"/>
            <a:ext cx="1085850" cy="536825"/>
          </a:xfrm>
          <a:prstGeom prst="rect">
            <a:avLst/>
          </a:prstGeom>
          <a:noFill/>
          <a:ln cap="flat">
            <a:noFill/>
          </a:ln>
        </p:spPr>
      </p:pic>
      <p:sp>
        <p:nvSpPr>
          <p:cNvPr id="8" name="Text Box 2">
            <a:extLst>
              <a:ext uri="{FF2B5EF4-FFF2-40B4-BE49-F238E27FC236}">
                <a16:creationId xmlns:a16="http://schemas.microsoft.com/office/drawing/2014/main" id="{E49DC5A6-DDD3-4941-9D11-BCBD4A9A59BF}"/>
              </a:ext>
            </a:extLst>
          </p:cNvPr>
          <p:cNvSpPr txBox="1">
            <a:spLocks noChangeArrowheads="1"/>
          </p:cNvSpPr>
          <p:nvPr/>
        </p:nvSpPr>
        <p:spPr bwMode="auto">
          <a:xfrm>
            <a:off x="3764788" y="3362226"/>
            <a:ext cx="5018796" cy="559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mj-lt"/>
              </a:rPr>
              <a:t>What is HSC?</a:t>
            </a:r>
          </a:p>
        </p:txBody>
      </p:sp>
      <p:sp>
        <p:nvSpPr>
          <p:cNvPr id="9" name="Cloud 8">
            <a:extLst>
              <a:ext uri="{FF2B5EF4-FFF2-40B4-BE49-F238E27FC236}">
                <a16:creationId xmlns:a16="http://schemas.microsoft.com/office/drawing/2014/main" id="{3E7B5900-A74D-4E70-8611-762ED0584A79}"/>
              </a:ext>
            </a:extLst>
          </p:cNvPr>
          <p:cNvSpPr/>
          <p:nvPr/>
        </p:nvSpPr>
        <p:spPr>
          <a:xfrm>
            <a:off x="3908804" y="2962493"/>
            <a:ext cx="4680520" cy="172819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2">
            <a:extLst>
              <a:ext uri="{FF2B5EF4-FFF2-40B4-BE49-F238E27FC236}">
                <a16:creationId xmlns:a16="http://schemas.microsoft.com/office/drawing/2014/main" id="{F3484EBE-4024-424A-AA79-AA8891176A7B}"/>
              </a:ext>
            </a:extLst>
          </p:cNvPr>
          <p:cNvSpPr txBox="1">
            <a:spLocks noChangeArrowheads="1"/>
          </p:cNvSpPr>
          <p:nvPr/>
        </p:nvSpPr>
        <p:spPr bwMode="auto">
          <a:xfrm>
            <a:off x="1276346" y="2171571"/>
            <a:ext cx="9865096" cy="725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j-lt"/>
              </a:rPr>
              <a:t>What do you think Health and Social care is? Write it around the brainstorm below.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83141" y="1125025"/>
            <a:ext cx="9601200" cy="3416320"/>
          </a:xfrm>
          <a:prstGeom prst="rect">
            <a:avLst/>
          </a:prstGeom>
        </p:spPr>
        <p:txBody>
          <a:bodyPr wrap="square">
            <a:spAutoFit/>
          </a:bodyPr>
          <a:lstStyle/>
          <a:p>
            <a:r>
              <a:rPr lang="en-US" sz="2000" b="1" dirty="0">
                <a:solidFill>
                  <a:srgbClr val="FF0000"/>
                </a:solidFill>
              </a:rPr>
              <a:t>BTEC Level 3: Extended Certificate in Health and Social care:</a:t>
            </a:r>
          </a:p>
          <a:p>
            <a:endParaRPr lang="en-US" sz="2000" b="1" kern="1400" dirty="0">
              <a:solidFill>
                <a:srgbClr val="FF0000"/>
              </a:solidFill>
            </a:endParaRPr>
          </a:p>
          <a:p>
            <a:r>
              <a:rPr lang="en-US" sz="2000" dirty="0"/>
              <a:t>What will I be studying?</a:t>
            </a:r>
          </a:p>
          <a:p>
            <a:endParaRPr lang="en-GB" sz="2000" dirty="0"/>
          </a:p>
          <a:p>
            <a:r>
              <a:rPr lang="en-US" sz="2000" dirty="0"/>
              <a:t>The learning</a:t>
            </a:r>
            <a:r>
              <a:rPr lang="en-GB" sz="2000" dirty="0"/>
              <a:t> programme</a:t>
            </a:r>
            <a:r>
              <a:rPr lang="en-US" sz="2000" dirty="0"/>
              <a:t> covers the following content areas:-</a:t>
            </a:r>
          </a:p>
          <a:p>
            <a:endParaRPr lang="en-GB" sz="2000" dirty="0"/>
          </a:p>
          <a:p>
            <a:r>
              <a:rPr lang="en-US" sz="2000" dirty="0"/>
              <a:t>• Human lifespan development</a:t>
            </a:r>
            <a:endParaRPr lang="en-GB" sz="2000" dirty="0"/>
          </a:p>
          <a:p>
            <a:r>
              <a:rPr lang="en-US" sz="2000" dirty="0"/>
              <a:t>• Working in Health and Social care</a:t>
            </a:r>
            <a:endParaRPr lang="en-GB" sz="2000" dirty="0"/>
          </a:p>
          <a:p>
            <a:r>
              <a:rPr lang="en-US" sz="2000" dirty="0"/>
              <a:t>• Meeting individual care and support plans</a:t>
            </a:r>
            <a:endParaRPr lang="en-GB" sz="2000" dirty="0"/>
          </a:p>
          <a:p>
            <a:r>
              <a:rPr lang="en-US" sz="2000" dirty="0"/>
              <a:t>• Supporting individuals with additional needs</a:t>
            </a:r>
            <a:endParaRPr lang="en-GB" sz="2000" dirty="0"/>
          </a:p>
          <a:p>
            <a:pPr lvl="0" eaLnBrk="0" fontAlgn="base" hangingPunct="0">
              <a:spcBef>
                <a:spcPct val="0"/>
              </a:spcBef>
              <a:spcAft>
                <a:spcPct val="0"/>
              </a:spcAft>
            </a:pPr>
            <a:endParaRPr lang="en-US" sz="1600" kern="1400" dirty="0">
              <a:solidFill>
                <a:srgbClr val="000000"/>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976" y="1851803"/>
            <a:ext cx="3657600" cy="2438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24" y="4290203"/>
            <a:ext cx="4396317" cy="247292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726" y="4523367"/>
            <a:ext cx="4514850" cy="2006600"/>
          </a:xfrm>
          <a:prstGeom prst="rect">
            <a:avLst/>
          </a:prstGeom>
        </p:spPr>
      </p:pic>
      <p:sp>
        <p:nvSpPr>
          <p:cNvPr id="11" name="Title 1">
            <a:extLst>
              <a:ext uri="{FF2B5EF4-FFF2-40B4-BE49-F238E27FC236}">
                <a16:creationId xmlns:a16="http://schemas.microsoft.com/office/drawing/2014/main" id="{108B5A37-743C-4C60-9FDE-5ADA981522FC}"/>
              </a:ext>
            </a:extLst>
          </p:cNvPr>
          <p:cNvSpPr txBox="1">
            <a:spLocks noGrp="1"/>
          </p:cNvSpPr>
          <p:nvPr>
            <p:ph type="ctrTitle"/>
          </p:nvPr>
        </p:nvSpPr>
        <p:spPr>
          <a:xfrm>
            <a:off x="1444102" y="139702"/>
            <a:ext cx="9144000" cy="1097572"/>
          </a:xfrm>
        </p:spPr>
        <p:txBody>
          <a:bodyPr>
            <a:noAutofit/>
          </a:bodyPr>
          <a:lstStyle/>
          <a:p>
            <a:pPr lvl="0"/>
            <a:r>
              <a:rPr lang="en-GB" sz="5400" b="1" dirty="0"/>
              <a:t>Health and Social Care Overview</a:t>
            </a:r>
          </a:p>
        </p:txBody>
      </p:sp>
    </p:spTree>
    <p:extLst>
      <p:ext uri="{BB962C8B-B14F-4D97-AF65-F5344CB8AC3E}">
        <p14:creationId xmlns:p14="http://schemas.microsoft.com/office/powerpoint/2010/main" val="99621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44685" y="1455134"/>
            <a:ext cx="9601200" cy="3724096"/>
          </a:xfrm>
          <a:prstGeom prst="rect">
            <a:avLst/>
          </a:prstGeom>
        </p:spPr>
        <p:txBody>
          <a:bodyPr wrap="square">
            <a:spAutoFit/>
          </a:bodyPr>
          <a:lstStyle/>
          <a:p>
            <a:r>
              <a:rPr lang="en-US" sz="2000" b="1" dirty="0">
                <a:solidFill>
                  <a:srgbClr val="FF0000"/>
                </a:solidFill>
              </a:rPr>
              <a:t>BTEC Level 3: Extended Certificate in Health and Social care:</a:t>
            </a:r>
          </a:p>
          <a:p>
            <a:endParaRPr lang="en-US" sz="2000" b="1" kern="1400" dirty="0">
              <a:solidFill>
                <a:srgbClr val="FF0000"/>
              </a:solidFill>
            </a:endParaRPr>
          </a:p>
          <a:p>
            <a:r>
              <a:rPr lang="en-US" sz="2000" dirty="0"/>
              <a:t>The optional units have been designed to support choices in progression to Health and Social care courses in higher education and to link with relevant occupational areas:-</a:t>
            </a:r>
          </a:p>
          <a:p>
            <a:endParaRPr lang="en-GB" sz="2000" dirty="0"/>
          </a:p>
          <a:p>
            <a:r>
              <a:rPr lang="en-US" sz="2000" dirty="0"/>
              <a:t>• Care workers (child and adult)</a:t>
            </a:r>
            <a:endParaRPr lang="en-GB" sz="2000" dirty="0"/>
          </a:p>
          <a:p>
            <a:r>
              <a:rPr lang="en-US" sz="2000" dirty="0"/>
              <a:t>• Doctors</a:t>
            </a:r>
            <a:endParaRPr lang="en-GB" sz="2000" dirty="0"/>
          </a:p>
          <a:p>
            <a:r>
              <a:rPr lang="en-US" sz="2000" dirty="0"/>
              <a:t>• Midwives</a:t>
            </a:r>
            <a:endParaRPr lang="en-GB" sz="2000" dirty="0"/>
          </a:p>
          <a:p>
            <a:r>
              <a:rPr lang="en-US" sz="2000" dirty="0"/>
              <a:t>• Social workers</a:t>
            </a:r>
          </a:p>
          <a:p>
            <a:endParaRPr lang="en-US" sz="2000" dirty="0"/>
          </a:p>
          <a:p>
            <a:r>
              <a:rPr lang="en-US" sz="2000" dirty="0"/>
              <a:t>And many more?</a:t>
            </a:r>
            <a:endParaRPr lang="en-GB" sz="2000" dirty="0"/>
          </a:p>
          <a:p>
            <a:pPr lvl="0" eaLnBrk="0" fontAlgn="base" hangingPunct="0">
              <a:spcBef>
                <a:spcPct val="0"/>
              </a:spcBef>
              <a:spcAft>
                <a:spcPct val="0"/>
              </a:spcAft>
            </a:pPr>
            <a:endParaRPr lang="en-US" sz="1600" kern="1400" dirty="0">
              <a:solidFill>
                <a:srgbClr val="000000"/>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800319"/>
            <a:ext cx="6092471" cy="4057681"/>
          </a:xfrm>
          <a:prstGeom prst="rect">
            <a:avLst/>
          </a:prstGeom>
        </p:spPr>
      </p:pic>
      <p:sp>
        <p:nvSpPr>
          <p:cNvPr id="8" name="Title 1">
            <a:extLst>
              <a:ext uri="{FF2B5EF4-FFF2-40B4-BE49-F238E27FC236}">
                <a16:creationId xmlns:a16="http://schemas.microsoft.com/office/drawing/2014/main" id="{54BE7DDF-825F-4657-B634-B2B4907EC230}"/>
              </a:ext>
            </a:extLst>
          </p:cNvPr>
          <p:cNvSpPr txBox="1">
            <a:spLocks noGrp="1"/>
          </p:cNvSpPr>
          <p:nvPr>
            <p:ph type="ctrTitle"/>
          </p:nvPr>
        </p:nvSpPr>
        <p:spPr>
          <a:xfrm>
            <a:off x="1444102" y="139702"/>
            <a:ext cx="9144000" cy="1097572"/>
          </a:xfrm>
        </p:spPr>
        <p:txBody>
          <a:bodyPr>
            <a:noAutofit/>
          </a:bodyPr>
          <a:lstStyle/>
          <a:p>
            <a:pPr lvl="0"/>
            <a:r>
              <a:rPr lang="en-GB" sz="5400" b="1" dirty="0"/>
              <a:t>Health and Social Care Overview</a:t>
            </a:r>
          </a:p>
        </p:txBody>
      </p:sp>
    </p:spTree>
    <p:extLst>
      <p:ext uri="{BB962C8B-B14F-4D97-AF65-F5344CB8AC3E}">
        <p14:creationId xmlns:p14="http://schemas.microsoft.com/office/powerpoint/2010/main" val="37170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89625" y="1237274"/>
            <a:ext cx="9601200" cy="3416320"/>
          </a:xfrm>
          <a:prstGeom prst="rect">
            <a:avLst/>
          </a:prstGeom>
        </p:spPr>
        <p:txBody>
          <a:bodyPr wrap="square">
            <a:spAutoFit/>
          </a:bodyPr>
          <a:lstStyle/>
          <a:p>
            <a:r>
              <a:rPr lang="en-US" sz="2000" b="1" dirty="0">
                <a:solidFill>
                  <a:srgbClr val="FF0000"/>
                </a:solidFill>
              </a:rPr>
              <a:t>BTEC Level 3: Extended Certificate in Health and Social care:</a:t>
            </a:r>
          </a:p>
          <a:p>
            <a:endParaRPr lang="en-US" sz="2000" b="1" kern="1400" dirty="0">
              <a:solidFill>
                <a:srgbClr val="FF0000"/>
              </a:solidFill>
            </a:endParaRPr>
          </a:p>
          <a:p>
            <a:r>
              <a:rPr lang="en-US" sz="2000" dirty="0"/>
              <a:t>What skills will I learn?</a:t>
            </a:r>
          </a:p>
          <a:p>
            <a:endParaRPr lang="en-GB" sz="2000" dirty="0"/>
          </a:p>
          <a:p>
            <a:r>
              <a:rPr lang="en-US" sz="2000" dirty="0"/>
              <a:t>• Cognitive and problem-solving skills: use critical thinking, approach non-routine problems applying expert and creative solutions, use systems and technology.</a:t>
            </a:r>
            <a:endParaRPr lang="en-GB" sz="2000" dirty="0"/>
          </a:p>
          <a:p>
            <a:r>
              <a:rPr lang="en-US" sz="2000" dirty="0"/>
              <a:t>• Intrapersonal skills: communicating, working collaboratively, negotiating and influencing, self-presentation.</a:t>
            </a:r>
            <a:endParaRPr lang="en-GB" sz="2000" dirty="0"/>
          </a:p>
          <a:p>
            <a:r>
              <a:rPr lang="en-US" sz="2000" dirty="0"/>
              <a:t>• Interpersonal skills: self-management, adaptability and resilience, self-monitoring and development.</a:t>
            </a:r>
            <a:endParaRPr lang="en-GB" sz="2000" dirty="0"/>
          </a:p>
          <a:p>
            <a:pPr lvl="0" eaLnBrk="0" fontAlgn="base" hangingPunct="0">
              <a:spcBef>
                <a:spcPct val="0"/>
              </a:spcBef>
              <a:spcAft>
                <a:spcPct val="0"/>
              </a:spcAft>
            </a:pPr>
            <a:endParaRPr lang="en-US" sz="1600" kern="1400" dirty="0">
              <a:solidFill>
                <a:srgbClr val="000000"/>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4572000" y="4077293"/>
            <a:ext cx="3733800" cy="2968293"/>
          </a:xfrm>
          <a:prstGeom prst="rect">
            <a:avLst/>
          </a:prstGeom>
        </p:spPr>
      </p:pic>
      <p:sp>
        <p:nvSpPr>
          <p:cNvPr id="8" name="Title 1">
            <a:extLst>
              <a:ext uri="{FF2B5EF4-FFF2-40B4-BE49-F238E27FC236}">
                <a16:creationId xmlns:a16="http://schemas.microsoft.com/office/drawing/2014/main" id="{5FEE83DC-1875-446A-BB65-3F1AA769DF67}"/>
              </a:ext>
            </a:extLst>
          </p:cNvPr>
          <p:cNvSpPr txBox="1">
            <a:spLocks noGrp="1"/>
          </p:cNvSpPr>
          <p:nvPr>
            <p:ph type="ctrTitle"/>
          </p:nvPr>
        </p:nvSpPr>
        <p:spPr>
          <a:xfrm>
            <a:off x="1444102" y="139702"/>
            <a:ext cx="9144000" cy="1097572"/>
          </a:xfrm>
        </p:spPr>
        <p:txBody>
          <a:bodyPr>
            <a:noAutofit/>
          </a:bodyPr>
          <a:lstStyle/>
          <a:p>
            <a:pPr lvl="0"/>
            <a:r>
              <a:rPr lang="en-GB" sz="5400" b="1" dirty="0"/>
              <a:t>Health and Social Care Overview</a:t>
            </a:r>
          </a:p>
        </p:txBody>
      </p:sp>
    </p:spTree>
    <p:extLst>
      <p:ext uri="{BB962C8B-B14F-4D97-AF65-F5344CB8AC3E}">
        <p14:creationId xmlns:p14="http://schemas.microsoft.com/office/powerpoint/2010/main" val="244069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8016" y="1336597"/>
            <a:ext cx="9601200" cy="1261884"/>
          </a:xfrm>
          <a:prstGeom prst="rect">
            <a:avLst/>
          </a:prstGeom>
        </p:spPr>
        <p:txBody>
          <a:bodyPr wrap="square">
            <a:spAutoFit/>
          </a:bodyPr>
          <a:lstStyle/>
          <a:p>
            <a:r>
              <a:rPr lang="en-US" sz="2000" b="1" dirty="0">
                <a:solidFill>
                  <a:srgbClr val="FF0000"/>
                </a:solidFill>
              </a:rPr>
              <a:t>BTEC Level 3: Extended Certificate in Health and Social care:</a:t>
            </a:r>
          </a:p>
          <a:p>
            <a:endParaRPr lang="en-US" sz="2000" b="1" kern="1400" dirty="0">
              <a:solidFill>
                <a:srgbClr val="FF0000"/>
              </a:solidFill>
            </a:endParaRPr>
          </a:p>
          <a:p>
            <a:pPr lvl="0" eaLnBrk="0" fontAlgn="base" hangingPunct="0">
              <a:spcBef>
                <a:spcPct val="0"/>
              </a:spcBef>
              <a:spcAft>
                <a:spcPct val="0"/>
              </a:spcAft>
            </a:pPr>
            <a:r>
              <a:rPr lang="en-US" sz="2000" kern="1400" dirty="0">
                <a:solidFill>
                  <a:srgbClr val="000000"/>
                </a:solidFill>
                <a:latin typeface="Calibri" panose="020F0502020204030204" pitchFamily="34" charset="0"/>
              </a:rPr>
              <a:t>Course structure:</a:t>
            </a:r>
          </a:p>
          <a:p>
            <a:pPr lvl="0" eaLnBrk="0" fontAlgn="base" hangingPunct="0">
              <a:spcBef>
                <a:spcPct val="0"/>
              </a:spcBef>
              <a:spcAft>
                <a:spcPct val="0"/>
              </a:spcAft>
            </a:pPr>
            <a:endParaRPr lang="en-US" sz="1600" kern="1400" dirty="0">
              <a:solidFill>
                <a:srgbClr val="00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94223496"/>
              </p:ext>
            </p:extLst>
          </p:nvPr>
        </p:nvGraphicFramePr>
        <p:xfrm>
          <a:off x="1613170" y="2697804"/>
          <a:ext cx="9465713" cy="3078480"/>
        </p:xfrm>
        <a:graphic>
          <a:graphicData uri="http://schemas.openxmlformats.org/drawingml/2006/table">
            <a:tbl>
              <a:tblPr firstRow="1" bandRow="1">
                <a:tableStyleId>{5C22544A-7EE6-4342-B048-85BDC9FD1C3A}</a:tableStyleId>
              </a:tblPr>
              <a:tblGrid>
                <a:gridCol w="1376230">
                  <a:extLst>
                    <a:ext uri="{9D8B030D-6E8A-4147-A177-3AD203B41FA5}">
                      <a16:colId xmlns:a16="http://schemas.microsoft.com/office/drawing/2014/main" val="20000"/>
                    </a:ext>
                  </a:extLst>
                </a:gridCol>
                <a:gridCol w="1475596">
                  <a:extLst>
                    <a:ext uri="{9D8B030D-6E8A-4147-A177-3AD203B41FA5}">
                      <a16:colId xmlns:a16="http://schemas.microsoft.com/office/drawing/2014/main" val="20001"/>
                    </a:ext>
                  </a:extLst>
                </a:gridCol>
                <a:gridCol w="1158223">
                  <a:extLst>
                    <a:ext uri="{9D8B030D-6E8A-4147-A177-3AD203B41FA5}">
                      <a16:colId xmlns:a16="http://schemas.microsoft.com/office/drawing/2014/main" val="3143857698"/>
                    </a:ext>
                  </a:extLst>
                </a:gridCol>
                <a:gridCol w="2774388">
                  <a:extLst>
                    <a:ext uri="{9D8B030D-6E8A-4147-A177-3AD203B41FA5}">
                      <a16:colId xmlns:a16="http://schemas.microsoft.com/office/drawing/2014/main" val="20002"/>
                    </a:ext>
                  </a:extLst>
                </a:gridCol>
                <a:gridCol w="2681276">
                  <a:extLst>
                    <a:ext uri="{9D8B030D-6E8A-4147-A177-3AD203B41FA5}">
                      <a16:colId xmlns:a16="http://schemas.microsoft.com/office/drawing/2014/main" val="20003"/>
                    </a:ext>
                  </a:extLst>
                </a:gridCol>
              </a:tblGrid>
              <a:tr h="609600">
                <a:tc>
                  <a:txBody>
                    <a:bodyPr/>
                    <a:lstStyle/>
                    <a:p>
                      <a:endParaRPr lang="en-GB" dirty="0"/>
                    </a:p>
                  </a:txBody>
                  <a:tcPr/>
                </a:tc>
                <a:tc gridSpan="2">
                  <a:txBody>
                    <a:bodyPr/>
                    <a:lstStyle/>
                    <a:p>
                      <a:pPr algn="ctr"/>
                      <a:r>
                        <a:rPr lang="en-GB" dirty="0"/>
                        <a:t>Term 1</a:t>
                      </a:r>
                    </a:p>
                  </a:txBody>
                  <a:tcPr anchor="ctr"/>
                </a:tc>
                <a:tc hMerge="1">
                  <a:txBody>
                    <a:bodyPr/>
                    <a:lstStyle/>
                    <a:p>
                      <a:pPr algn="ctr"/>
                      <a:endParaRPr lang="en-GB" dirty="0"/>
                    </a:p>
                  </a:txBody>
                  <a:tcPr anchor="ctr"/>
                </a:tc>
                <a:tc>
                  <a:txBody>
                    <a:bodyPr/>
                    <a:lstStyle/>
                    <a:p>
                      <a:pPr algn="ctr"/>
                      <a:r>
                        <a:rPr lang="en-GB" dirty="0"/>
                        <a:t>Term 2</a:t>
                      </a:r>
                    </a:p>
                  </a:txBody>
                  <a:tcPr anchor="ctr"/>
                </a:tc>
                <a:tc>
                  <a:txBody>
                    <a:bodyPr/>
                    <a:lstStyle/>
                    <a:p>
                      <a:pPr algn="ctr"/>
                      <a:r>
                        <a:rPr lang="en-GB" dirty="0"/>
                        <a:t>Term 3</a:t>
                      </a:r>
                    </a:p>
                  </a:txBody>
                  <a:tcPr anchor="ctr"/>
                </a:tc>
                <a:extLst>
                  <a:ext uri="{0D108BD9-81ED-4DB2-BD59-A6C34878D82A}">
                    <a16:rowId xmlns:a16="http://schemas.microsoft.com/office/drawing/2014/main" val="10000"/>
                  </a:ext>
                </a:extLst>
              </a:tr>
              <a:tr h="609600">
                <a:tc rowSpan="2">
                  <a:txBody>
                    <a:bodyPr/>
                    <a:lstStyle/>
                    <a:p>
                      <a:pPr algn="ctr"/>
                      <a:r>
                        <a:rPr lang="en-GB" dirty="0"/>
                        <a:t>Year</a:t>
                      </a:r>
                      <a:r>
                        <a:rPr lang="en-GB" baseline="0" dirty="0"/>
                        <a:t> 1</a:t>
                      </a:r>
                      <a:endParaRPr lang="en-GB" dirty="0"/>
                    </a:p>
                  </a:txBody>
                  <a:tcPr anchor="ctr"/>
                </a:tc>
                <a:tc gridSpan="3">
                  <a:txBody>
                    <a:bodyPr/>
                    <a:lstStyle/>
                    <a:p>
                      <a:pPr algn="ctr"/>
                      <a:r>
                        <a:rPr lang="en-GB" dirty="0"/>
                        <a:t>Unit 2 </a:t>
                      </a:r>
                    </a:p>
                  </a:txBody>
                  <a:tcPr anchor="ctr"/>
                </a:tc>
                <a:tc hMerge="1">
                  <a:txBody>
                    <a:bodyPr/>
                    <a:lstStyle/>
                    <a:p>
                      <a:endParaRPr lang="en-GB"/>
                    </a:p>
                  </a:txBody>
                  <a:tcPr/>
                </a:tc>
                <a:tc hMerge="1">
                  <a:txBody>
                    <a:bodyPr/>
                    <a:lstStyle/>
                    <a:p>
                      <a:pPr algn="ctr"/>
                      <a:endParaRPr lang="en-GB" dirty="0"/>
                    </a:p>
                  </a:txBody>
                  <a:tcPr anchor="ctr"/>
                </a:tc>
                <a:tc>
                  <a:txBody>
                    <a:bodyPr/>
                    <a:lstStyle/>
                    <a:p>
                      <a:pPr algn="ctr"/>
                      <a:r>
                        <a:rPr lang="en-GB" dirty="0"/>
                        <a:t>Unit</a:t>
                      </a:r>
                      <a:r>
                        <a:rPr lang="en-GB" baseline="0" dirty="0"/>
                        <a:t> 2 exam revision and exam</a:t>
                      </a:r>
                      <a:endParaRPr lang="en-GB" dirty="0"/>
                    </a:p>
                  </a:txBody>
                  <a:tcPr anchor="ctr"/>
                </a:tc>
                <a:extLst>
                  <a:ext uri="{0D108BD9-81ED-4DB2-BD59-A6C34878D82A}">
                    <a16:rowId xmlns:a16="http://schemas.microsoft.com/office/drawing/2014/main" val="10001"/>
                  </a:ext>
                </a:extLst>
              </a:tr>
              <a:tr h="609600">
                <a:tc vMerge="1">
                  <a:txBody>
                    <a:bodyPr/>
                    <a:lstStyle/>
                    <a:p>
                      <a:pPr algn="ctr"/>
                      <a:endParaRPr lang="en-GB" dirty="0"/>
                    </a:p>
                  </a:txBody>
                  <a:tcPr anchor="ctr"/>
                </a:tc>
                <a:tc gridSpan="3">
                  <a:txBody>
                    <a:bodyPr/>
                    <a:lstStyle/>
                    <a:p>
                      <a:pPr algn="ctr"/>
                      <a:r>
                        <a:rPr lang="en-GB" dirty="0"/>
                        <a:t>Unit 1</a:t>
                      </a:r>
                    </a:p>
                  </a:txBody>
                  <a:tcPr anchor="ctr"/>
                </a:tc>
                <a:tc hMerge="1">
                  <a:txBody>
                    <a:bodyPr/>
                    <a:lstStyle/>
                    <a:p>
                      <a:endParaRPr lang="en-GB"/>
                    </a:p>
                  </a:txBody>
                  <a:tcPr/>
                </a:tc>
                <a:tc hMerge="1">
                  <a:txBody>
                    <a:bodyPr/>
                    <a:lstStyle/>
                    <a:p>
                      <a:pPr algn="ctr"/>
                      <a:endParaRPr lang="en-GB" dirty="0"/>
                    </a:p>
                  </a:txBody>
                  <a:tcPr anchor="ctr"/>
                </a:tc>
                <a:tc>
                  <a:txBody>
                    <a:bodyPr/>
                    <a:lstStyle/>
                    <a:p>
                      <a:pPr algn="ctr"/>
                      <a:r>
                        <a:rPr lang="en-GB" dirty="0"/>
                        <a:t>Unit 5</a:t>
                      </a:r>
                    </a:p>
                  </a:txBody>
                  <a:tcPr anchor="ctr"/>
                </a:tc>
                <a:extLst>
                  <a:ext uri="{0D108BD9-81ED-4DB2-BD59-A6C34878D82A}">
                    <a16:rowId xmlns:a16="http://schemas.microsoft.com/office/drawing/2014/main" val="10002"/>
                  </a:ext>
                </a:extLst>
              </a:tr>
              <a:tr h="6096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Year 2</a:t>
                      </a:r>
                    </a:p>
                  </a:txBody>
                  <a:tcPr anchor="ctr"/>
                </a:tc>
                <a:tc>
                  <a:txBody>
                    <a:bodyPr/>
                    <a:lstStyle/>
                    <a:p>
                      <a:pPr algn="ctr"/>
                      <a:r>
                        <a:rPr lang="en-GB" dirty="0"/>
                        <a:t>Unit 5</a:t>
                      </a:r>
                    </a:p>
                  </a:txBody>
                  <a:tcPr anchor="ctr"/>
                </a:tc>
                <a:tc gridSpan="2">
                  <a:txBody>
                    <a:bodyPr/>
                    <a:lstStyle/>
                    <a:p>
                      <a:pPr algn="ctr"/>
                      <a:r>
                        <a:rPr lang="en-GB" dirty="0"/>
                        <a:t> Unit 12</a:t>
                      </a:r>
                    </a:p>
                  </a:txBody>
                  <a:tcPr anchor="ctr"/>
                </a:tc>
                <a:tc hMerge="1">
                  <a:txBody>
                    <a:bodyPr/>
                    <a:lstStyle/>
                    <a:p>
                      <a:pPr algn="ctr"/>
                      <a:endParaRPr lang="en-GB" dirty="0"/>
                    </a:p>
                  </a:txBody>
                  <a:tcPr anchor="ctr"/>
                </a:tc>
                <a:tc rowSpan="2">
                  <a:txBody>
                    <a:bodyPr/>
                    <a:lstStyle/>
                    <a:p>
                      <a:pPr algn="ctr"/>
                      <a:r>
                        <a:rPr lang="en-GB" dirty="0"/>
                        <a:t>Unit</a:t>
                      </a:r>
                      <a:r>
                        <a:rPr lang="en-GB" baseline="0" dirty="0"/>
                        <a:t> 2 revision and exam</a:t>
                      </a:r>
                      <a:endParaRPr lang="en-GB" dirty="0"/>
                    </a:p>
                  </a:txBody>
                  <a:tcPr anchor="ctr"/>
                </a:tc>
                <a:extLst>
                  <a:ext uri="{0D108BD9-81ED-4DB2-BD59-A6C34878D82A}">
                    <a16:rowId xmlns:a16="http://schemas.microsoft.com/office/drawing/2014/main" val="10003"/>
                  </a:ext>
                </a:extLst>
              </a:tr>
              <a:tr h="609600">
                <a:tc vMerge="1">
                  <a:txBody>
                    <a:bodyPr/>
                    <a:lstStyle/>
                    <a:p>
                      <a:pPr algn="ctr"/>
                      <a:endParaRPr lang="en-GB" dirty="0"/>
                    </a:p>
                  </a:txBody>
                  <a:tcPr anchor="ctr"/>
                </a:tc>
                <a:tc gridSpan="3">
                  <a:txBody>
                    <a:bodyPr/>
                    <a:lstStyle/>
                    <a:p>
                      <a:pPr algn="ctr"/>
                      <a:r>
                        <a:rPr lang="en-GB" dirty="0"/>
                        <a:t>Unit 1 &amp; Unit 2 revision</a:t>
                      </a:r>
                    </a:p>
                  </a:txBody>
                  <a:tcPr anchor="ctr"/>
                </a:tc>
                <a:tc hMerge="1">
                  <a:txBody>
                    <a:bodyPr/>
                    <a:lstStyle/>
                    <a:p>
                      <a:endParaRPr lang="en-GB"/>
                    </a:p>
                  </a:txBody>
                  <a:tcPr/>
                </a:tc>
                <a:tc hMerge="1">
                  <a:txBody>
                    <a:bodyPr/>
                    <a:lstStyle/>
                    <a:p>
                      <a:pPr algn="ctr"/>
                      <a:endParaRPr lang="en-GB" dirty="0"/>
                    </a:p>
                  </a:txBody>
                  <a:tcPr anchor="ctr"/>
                </a:tc>
                <a:tc vMerge="1">
                  <a:txBody>
                    <a:bodyPr/>
                    <a:lstStyle/>
                    <a:p>
                      <a:pPr algn="ctr"/>
                      <a:endParaRPr lang="en-GB" dirty="0"/>
                    </a:p>
                  </a:txBody>
                  <a:tcPr anchor="ctr"/>
                </a:tc>
                <a:extLst>
                  <a:ext uri="{0D108BD9-81ED-4DB2-BD59-A6C34878D82A}">
                    <a16:rowId xmlns:a16="http://schemas.microsoft.com/office/drawing/2014/main" val="10004"/>
                  </a:ext>
                </a:extLst>
              </a:tr>
            </a:tbl>
          </a:graphicData>
        </a:graphic>
      </p:graphicFrame>
      <p:sp>
        <p:nvSpPr>
          <p:cNvPr id="8" name="Title 1">
            <a:extLst>
              <a:ext uri="{FF2B5EF4-FFF2-40B4-BE49-F238E27FC236}">
                <a16:creationId xmlns:a16="http://schemas.microsoft.com/office/drawing/2014/main" id="{C6B79364-B4A6-4572-933E-23C369FBB2DA}"/>
              </a:ext>
            </a:extLst>
          </p:cNvPr>
          <p:cNvSpPr txBox="1">
            <a:spLocks noGrp="1"/>
          </p:cNvSpPr>
          <p:nvPr>
            <p:ph type="ctrTitle"/>
          </p:nvPr>
        </p:nvSpPr>
        <p:spPr>
          <a:xfrm>
            <a:off x="1444102" y="139702"/>
            <a:ext cx="9144000" cy="1097572"/>
          </a:xfrm>
        </p:spPr>
        <p:txBody>
          <a:bodyPr>
            <a:noAutofit/>
          </a:bodyPr>
          <a:lstStyle/>
          <a:p>
            <a:pPr lvl="0"/>
            <a:r>
              <a:rPr lang="en-GB" sz="5400" b="1" dirty="0"/>
              <a:t>Health and Social Care Overview</a:t>
            </a:r>
          </a:p>
        </p:txBody>
      </p:sp>
    </p:spTree>
    <p:extLst>
      <p:ext uri="{BB962C8B-B14F-4D97-AF65-F5344CB8AC3E}">
        <p14:creationId xmlns:p14="http://schemas.microsoft.com/office/powerpoint/2010/main" val="325841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hy study a career in health and social care?">
            <a:hlinkClick r:id="" action="ppaction://media"/>
            <a:extLst>
              <a:ext uri="{FF2B5EF4-FFF2-40B4-BE49-F238E27FC236}">
                <a16:creationId xmlns:a16="http://schemas.microsoft.com/office/drawing/2014/main" id="{5990C364-B4C5-4BB9-BA4F-7322E8B75FE2}"/>
              </a:ext>
            </a:extLst>
          </p:cNvPr>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150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B36A-DE1E-4FE2-BA99-A2FAA5FA666C}"/>
              </a:ext>
            </a:extLst>
          </p:cNvPr>
          <p:cNvSpPr txBox="1">
            <a:spLocks noGrp="1"/>
          </p:cNvSpPr>
          <p:nvPr>
            <p:ph type="ctrTitle"/>
          </p:nvPr>
        </p:nvSpPr>
        <p:spPr>
          <a:xfrm>
            <a:off x="1444102" y="139702"/>
            <a:ext cx="9144000" cy="1097572"/>
          </a:xfrm>
        </p:spPr>
        <p:txBody>
          <a:bodyPr/>
          <a:lstStyle/>
          <a:p>
            <a:pPr lvl="0"/>
            <a:r>
              <a:rPr lang="en-GB" sz="7200" b="1" dirty="0"/>
              <a:t>HSC challenge 1</a:t>
            </a:r>
          </a:p>
        </p:txBody>
      </p:sp>
      <p:sp>
        <p:nvSpPr>
          <p:cNvPr id="3" name="Subtitle 2">
            <a:extLst>
              <a:ext uri="{FF2B5EF4-FFF2-40B4-BE49-F238E27FC236}">
                <a16:creationId xmlns:a16="http://schemas.microsoft.com/office/drawing/2014/main" id="{657C6670-5341-4E7A-9300-CC317A40C733}"/>
              </a:ext>
            </a:extLst>
          </p:cNvPr>
          <p:cNvSpPr txBox="1">
            <a:spLocks noGrp="1"/>
          </p:cNvSpPr>
          <p:nvPr>
            <p:ph type="subTitle" idx="1"/>
          </p:nvPr>
        </p:nvSpPr>
        <p:spPr>
          <a:xfrm>
            <a:off x="467560" y="1519019"/>
            <a:ext cx="11410770" cy="4358002"/>
          </a:xfrm>
        </p:spPr>
        <p:txBody>
          <a:bodyPr anchorCtr="0"/>
          <a:lstStyle/>
          <a:p>
            <a:pPr lvl="0" algn="l"/>
            <a:endParaRPr lang="en-GB" sz="2800"/>
          </a:p>
          <a:p>
            <a:pPr lvl="0" algn="l"/>
            <a:endParaRPr lang="en-GB" sz="2800"/>
          </a:p>
        </p:txBody>
      </p:sp>
      <p:pic>
        <p:nvPicPr>
          <p:cNvPr id="4" name="Picture 4">
            <a:extLst>
              <a:ext uri="{FF2B5EF4-FFF2-40B4-BE49-F238E27FC236}">
                <a16:creationId xmlns:a16="http://schemas.microsoft.com/office/drawing/2014/main" id="{C3E38BFF-DE88-452A-B9AF-CC469912AEA3}"/>
              </a:ext>
            </a:extLst>
          </p:cNvPr>
          <p:cNvPicPr>
            <a:picLocks noChangeAspect="1"/>
          </p:cNvPicPr>
          <p:nvPr/>
        </p:nvPicPr>
        <p:blipFill>
          <a:blip r:embed="rId2"/>
          <a:stretch>
            <a:fillRect/>
          </a:stretch>
        </p:blipFill>
        <p:spPr>
          <a:xfrm>
            <a:off x="5172075" y="5953484"/>
            <a:ext cx="2476496" cy="764804"/>
          </a:xfrm>
          <a:prstGeom prst="rect">
            <a:avLst/>
          </a:prstGeom>
          <a:noFill/>
          <a:ln cap="flat">
            <a:noFill/>
          </a:ln>
        </p:spPr>
      </p:pic>
      <p:pic>
        <p:nvPicPr>
          <p:cNvPr id="5" name="Picture 6">
            <a:extLst>
              <a:ext uri="{FF2B5EF4-FFF2-40B4-BE49-F238E27FC236}">
                <a16:creationId xmlns:a16="http://schemas.microsoft.com/office/drawing/2014/main" id="{4AED24F4-2755-4344-B352-A9E5D50D03F7}"/>
              </a:ext>
            </a:extLst>
          </p:cNvPr>
          <p:cNvPicPr>
            <a:picLocks noChangeAspect="1"/>
          </p:cNvPicPr>
          <p:nvPr/>
        </p:nvPicPr>
        <p:blipFill>
          <a:blip r:embed="rId3"/>
          <a:stretch>
            <a:fillRect/>
          </a:stretch>
        </p:blipFill>
        <p:spPr>
          <a:xfrm>
            <a:off x="190496" y="6208465"/>
            <a:ext cx="1085850" cy="536825"/>
          </a:xfrm>
          <a:prstGeom prst="rect">
            <a:avLst/>
          </a:prstGeom>
          <a:noFill/>
          <a:ln cap="flat">
            <a:noFill/>
          </a:ln>
        </p:spPr>
      </p:pic>
      <p:sp>
        <p:nvSpPr>
          <p:cNvPr id="7" name="Text Box 2">
            <a:extLst>
              <a:ext uri="{FF2B5EF4-FFF2-40B4-BE49-F238E27FC236}">
                <a16:creationId xmlns:a16="http://schemas.microsoft.com/office/drawing/2014/main" id="{E21C74F8-C6CF-4F78-92B2-E7BEBE30E6FB}"/>
              </a:ext>
            </a:extLst>
          </p:cNvPr>
          <p:cNvSpPr txBox="1">
            <a:spLocks noChangeArrowheads="1"/>
          </p:cNvSpPr>
          <p:nvPr/>
        </p:nvSpPr>
        <p:spPr bwMode="auto">
          <a:xfrm>
            <a:off x="1276346" y="1280076"/>
            <a:ext cx="9865096" cy="725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j-lt"/>
              </a:rPr>
              <a:t>Now you have learned that </a:t>
            </a:r>
            <a:r>
              <a:rPr lang="en-US" altLang="en-US" sz="2000" dirty="0">
                <a:latin typeface="+mj-lt"/>
              </a:rPr>
              <a:t>HSC</a:t>
            </a:r>
            <a:r>
              <a:rPr kumimoji="0" lang="en-US" altLang="en-US" sz="2000" b="0" i="0" u="none" strike="noStrike" cap="none" normalizeH="0" baseline="0" dirty="0">
                <a:ln>
                  <a:noFill/>
                </a:ln>
                <a:solidFill>
                  <a:schemeClr val="tx1"/>
                </a:solidFill>
                <a:effectLst/>
                <a:latin typeface="+mj-lt"/>
              </a:rPr>
              <a:t> is made up of lots of different roles and responsibilities. I would like you to try one of the following 2 challenges then email </a:t>
            </a:r>
            <a:r>
              <a:rPr lang="en-US" altLang="en-US" sz="2000" dirty="0">
                <a:latin typeface="+mj-lt"/>
              </a:rPr>
              <a:t>me your outcomes so I can see what you have been up to.   Good luck!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000" dirty="0">
              <a:latin typeface="+mj-lt"/>
            </a:endParaRPr>
          </a:p>
          <a:p>
            <a:r>
              <a:rPr kumimoji="0" lang="en-US" altLang="en-US" sz="2000" b="0" i="0" u="none" strike="noStrike" cap="none" normalizeH="0" baseline="0" dirty="0">
                <a:ln>
                  <a:noFill/>
                </a:ln>
                <a:solidFill>
                  <a:schemeClr val="tx1"/>
                </a:solidFill>
                <a:effectLst/>
                <a:latin typeface="+mj-lt"/>
              </a:rPr>
              <a:t>Challenge 1 – Job roles. </a:t>
            </a:r>
            <a:r>
              <a:rPr lang="en-US" altLang="en-US" sz="2000" dirty="0">
                <a:latin typeface="+mj-lt"/>
              </a:rPr>
              <a:t>Produce a detailed brainstorm on all the </a:t>
            </a:r>
            <a:br>
              <a:rPr lang="en-US" altLang="en-US" sz="2000" dirty="0">
                <a:latin typeface="+mj-lt"/>
              </a:rPr>
            </a:br>
            <a:r>
              <a:rPr lang="en-US" altLang="en-US" sz="2000" dirty="0">
                <a:latin typeface="+mj-lt"/>
              </a:rPr>
              <a:t>different possible job roles in HSC. Think about the different</a:t>
            </a:r>
            <a:br>
              <a:rPr lang="en-US" altLang="en-US" sz="2000" dirty="0">
                <a:latin typeface="+mj-lt"/>
              </a:rPr>
            </a:br>
            <a:r>
              <a:rPr lang="en-US" altLang="en-US" sz="2000" dirty="0">
                <a:latin typeface="+mj-lt"/>
              </a:rPr>
              <a:t>people you may of met in your such as doctors etc. Create </a:t>
            </a:r>
            <a:br>
              <a:rPr lang="en-US" altLang="en-US" sz="2000" dirty="0">
                <a:latin typeface="+mj-lt"/>
              </a:rPr>
            </a:br>
            <a:r>
              <a:rPr lang="en-US" altLang="en-US" sz="2000" dirty="0">
                <a:latin typeface="+mj-lt"/>
              </a:rPr>
              <a:t>a clear poster that can be displayed in the classroom</a:t>
            </a:r>
            <a:endParaRPr kumimoji="0" lang="en-US" altLang="en-US" sz="2000" b="0" i="0" u="none" strike="noStrike" cap="none" normalizeH="0" baseline="0" dirty="0">
              <a:ln>
                <a:noFill/>
              </a:ln>
              <a:solidFill>
                <a:schemeClr val="tx1"/>
              </a:solidFill>
              <a:effectLst/>
              <a:latin typeface="+mj-lt"/>
            </a:endParaRPr>
          </a:p>
        </p:txBody>
      </p:sp>
      <p:pic>
        <p:nvPicPr>
          <p:cNvPr id="8" name="Picture 2" descr="Healthcare and Medical Job Titles and Descriptions">
            <a:extLst>
              <a:ext uri="{FF2B5EF4-FFF2-40B4-BE49-F238E27FC236}">
                <a16:creationId xmlns:a16="http://schemas.microsoft.com/office/drawing/2014/main" id="{DB129188-7029-42B0-AA67-B0FD77CE9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309" y="2813596"/>
            <a:ext cx="3685131" cy="2764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CA6144F3D00E49BAE594411DA4B6B3" ma:contentTypeVersion="13" ma:contentTypeDescription="Create a new document." ma:contentTypeScope="" ma:versionID="2b2a768093362f99892650db4dd8a2a4">
  <xsd:schema xmlns:xsd="http://www.w3.org/2001/XMLSchema" xmlns:xs="http://www.w3.org/2001/XMLSchema" xmlns:p="http://schemas.microsoft.com/office/2006/metadata/properties" xmlns:ns3="c1569860-eeec-423f-a71b-955b70fad250" xmlns:ns4="3f7a3ad1-b03e-47a6-a643-e0333223868a" targetNamespace="http://schemas.microsoft.com/office/2006/metadata/properties" ma:root="true" ma:fieldsID="f16132f351e70fd3b7b15d1cb933f541" ns3:_="" ns4:_="">
    <xsd:import namespace="c1569860-eeec-423f-a71b-955b70fad250"/>
    <xsd:import namespace="3f7a3ad1-b03e-47a6-a643-e033322386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69860-eeec-423f-a71b-955b70fad2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7a3ad1-b03e-47a6-a643-e0333223868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E2C865-A3CC-4B28-8BE9-E2F2F5D13400}">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terms/"/>
    <ds:schemaRef ds:uri="http://purl.org/dc/elements/1.1/"/>
    <ds:schemaRef ds:uri="http://schemas.openxmlformats.org/package/2006/metadata/core-properties"/>
    <ds:schemaRef ds:uri="3f7a3ad1-b03e-47a6-a643-e0333223868a"/>
    <ds:schemaRef ds:uri="c1569860-eeec-423f-a71b-955b70fad250"/>
    <ds:schemaRef ds:uri="http://www.w3.org/XML/1998/namespace"/>
  </ds:schemaRefs>
</ds:datastoreItem>
</file>

<file path=customXml/itemProps2.xml><?xml version="1.0" encoding="utf-8"?>
<ds:datastoreItem xmlns:ds="http://schemas.openxmlformats.org/officeDocument/2006/customXml" ds:itemID="{0E5AB0BC-7DB4-4453-AAB2-0BA60BA9C342}">
  <ds:schemaRefs>
    <ds:schemaRef ds:uri="http://schemas.microsoft.com/sharepoint/v3/contenttype/forms"/>
  </ds:schemaRefs>
</ds:datastoreItem>
</file>

<file path=customXml/itemProps3.xml><?xml version="1.0" encoding="utf-8"?>
<ds:datastoreItem xmlns:ds="http://schemas.openxmlformats.org/officeDocument/2006/customXml" ds:itemID="{49189BE2-4825-4E90-B996-565D77E2D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69860-eeec-423f-a71b-955b70fad250"/>
    <ds:schemaRef ds:uri="3f7a3ad1-b03e-47a6-a643-e033322386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215</TotalTime>
  <Words>457</Words>
  <Application>Microsoft Office PowerPoint</Application>
  <PresentationFormat>Widescreen</PresentationFormat>
  <Paragraphs>84</Paragraphs>
  <Slides>11</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Health and Social Care</vt:lpstr>
      <vt:lpstr>Health and Social Care Overview</vt:lpstr>
      <vt:lpstr>What is Health and Social Care?</vt:lpstr>
      <vt:lpstr>Health and Social Care Overview</vt:lpstr>
      <vt:lpstr>Health and Social Care Overview</vt:lpstr>
      <vt:lpstr>Health and Social Care Overview</vt:lpstr>
      <vt:lpstr>Health and Social Care Overview</vt:lpstr>
      <vt:lpstr>PowerPoint Presentation</vt:lpstr>
      <vt:lpstr>HSC challenge 1</vt:lpstr>
      <vt:lpstr>HSC challenge 2</vt:lpstr>
      <vt:lpstr>If you have any further  questions please email  the course leader  Name: Miss North Email address: amynorth@darlaston.graceacademy.org.uk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for HOD</dc:title>
  <dc:creator>Jessica WHEELER</dc:creator>
  <cp:lastModifiedBy>Amy NORTH</cp:lastModifiedBy>
  <cp:revision>10</cp:revision>
  <dcterms:created xsi:type="dcterms:W3CDTF">2021-01-13T10:06:32Z</dcterms:created>
  <dcterms:modified xsi:type="dcterms:W3CDTF">2021-02-08T09:52:59Z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0x01010049CA6144F3D00E49BAE594411DA4B6B3</vt:lpwstr>
  </property>
</Properties>
</file>